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975" r:id="rId2"/>
    <p:sldId id="1052" r:id="rId3"/>
    <p:sldId id="953" r:id="rId4"/>
    <p:sldId id="1042" r:id="rId5"/>
    <p:sldId id="1043" r:id="rId6"/>
    <p:sldId id="1044" r:id="rId7"/>
    <p:sldId id="976" r:id="rId8"/>
    <p:sldId id="1053" r:id="rId9"/>
    <p:sldId id="1054" r:id="rId10"/>
    <p:sldId id="978" r:id="rId11"/>
    <p:sldId id="1055" r:id="rId12"/>
    <p:sldId id="988" r:id="rId13"/>
    <p:sldId id="989" r:id="rId14"/>
    <p:sldId id="1022" r:id="rId15"/>
    <p:sldId id="990" r:id="rId16"/>
    <p:sldId id="1014" r:id="rId17"/>
    <p:sldId id="991" r:id="rId18"/>
    <p:sldId id="1015" r:id="rId19"/>
    <p:sldId id="992" r:id="rId20"/>
    <p:sldId id="1023" r:id="rId21"/>
    <p:sldId id="993" r:id="rId22"/>
    <p:sldId id="995" r:id="rId23"/>
    <p:sldId id="1001" r:id="rId24"/>
    <p:sldId id="997" r:id="rId25"/>
    <p:sldId id="1041" r:id="rId26"/>
    <p:sldId id="1000" r:id="rId27"/>
    <p:sldId id="1003" r:id="rId28"/>
    <p:sldId id="1017" r:id="rId29"/>
    <p:sldId id="1005" r:id="rId30"/>
    <p:sldId id="981" r:id="rId31"/>
    <p:sldId id="982" r:id="rId32"/>
    <p:sldId id="983" r:id="rId33"/>
    <p:sldId id="984" r:id="rId34"/>
    <p:sldId id="985" r:id="rId35"/>
    <p:sldId id="986" r:id="rId36"/>
    <p:sldId id="987" r:id="rId37"/>
    <p:sldId id="964" r:id="rId38"/>
    <p:sldId id="965" r:id="rId39"/>
    <p:sldId id="1018" r:id="rId40"/>
    <p:sldId id="1006" r:id="rId41"/>
    <p:sldId id="1040" r:id="rId42"/>
    <p:sldId id="1019" r:id="rId43"/>
    <p:sldId id="1007" r:id="rId44"/>
    <p:sldId id="1008" r:id="rId45"/>
    <p:sldId id="1020" r:id="rId46"/>
    <p:sldId id="1046" r:id="rId47"/>
    <p:sldId id="1049" r:id="rId48"/>
    <p:sldId id="1048" r:id="rId49"/>
    <p:sldId id="1010" r:id="rId50"/>
    <p:sldId id="1021" r:id="rId51"/>
    <p:sldId id="1011" r:id="rId52"/>
    <p:sldId id="1051" r:id="rId53"/>
  </p:sldIdLst>
  <p:sldSz cx="9144000" cy="6858000" type="screen4x3"/>
  <p:notesSz cx="7086600" cy="10223500"/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FA7E1"/>
    <a:srgbClr val="FF99CC"/>
    <a:srgbClr val="0033CC"/>
    <a:srgbClr val="FFCC00"/>
    <a:srgbClr val="FFCC66"/>
    <a:srgbClr val="3333CC"/>
    <a:srgbClr val="CC3300"/>
    <a:srgbClr val="99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568" autoAdjust="0"/>
  </p:normalViewPr>
  <p:slideViewPr>
    <p:cSldViewPr>
      <p:cViewPr varScale="1">
        <p:scale>
          <a:sx n="66" d="100"/>
          <a:sy n="66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7F4F1-430B-451E-BAAF-08E85B5A3D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8D0D7E-C94D-4842-98C0-1F62289381E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Context</a:t>
          </a:r>
          <a:endParaRPr lang="es-ES" sz="1600" b="1" dirty="0"/>
        </a:p>
      </dgm:t>
    </dgm:pt>
    <dgm:pt modelId="{C7468FF4-419C-4B5A-8000-D9152F2C7103}" type="parTrans" cxnId="{E12F7A4E-CA8E-4919-AABA-209066BDAD9C}">
      <dgm:prSet/>
      <dgm:spPr/>
      <dgm:t>
        <a:bodyPr/>
        <a:lstStyle/>
        <a:p>
          <a:endParaRPr lang="es-ES"/>
        </a:p>
      </dgm:t>
    </dgm:pt>
    <dgm:pt modelId="{859625E4-6F32-470C-BD20-BEA4A641F395}" type="sibTrans" cxnId="{E12F7A4E-CA8E-4919-AABA-209066BDAD9C}">
      <dgm:prSet/>
      <dgm:spPr/>
      <dgm:t>
        <a:bodyPr/>
        <a:lstStyle/>
        <a:p>
          <a:endParaRPr lang="es-ES"/>
        </a:p>
      </dgm:t>
    </dgm:pt>
    <dgm:pt modelId="{3BB4AF54-CF7E-4135-9B40-ECE6B7732210}">
      <dgm:prSet phldrT="[Texto]" custT="1"/>
      <dgm:spPr>
        <a:solidFill>
          <a:schemeClr val="bg1"/>
        </a:solidFill>
      </dgm:spPr>
      <dgm:t>
        <a:bodyPr/>
        <a:lstStyle/>
        <a:p>
          <a:endParaRPr lang="es-ES" sz="1600" b="1" dirty="0"/>
        </a:p>
      </dgm:t>
    </dgm:pt>
    <dgm:pt modelId="{6862F795-6A46-4376-9D41-35BEED50809B}" type="parTrans" cxnId="{CDC2218B-6A9C-4327-A65C-1640B35985B2}">
      <dgm:prSet/>
      <dgm:spPr/>
      <dgm:t>
        <a:bodyPr/>
        <a:lstStyle/>
        <a:p>
          <a:endParaRPr lang="es-ES"/>
        </a:p>
      </dgm:t>
    </dgm:pt>
    <dgm:pt modelId="{8D90FC49-2E2D-4A38-AAC6-B05CAF2D69DC}" type="sibTrans" cxnId="{CDC2218B-6A9C-4327-A65C-1640B35985B2}">
      <dgm:prSet/>
      <dgm:spPr/>
      <dgm:t>
        <a:bodyPr/>
        <a:lstStyle/>
        <a:p>
          <a:endParaRPr lang="es-ES"/>
        </a:p>
      </dgm:t>
    </dgm:pt>
    <dgm:pt modelId="{A2891D83-942F-4CFA-AB89-8157C17C8576}">
      <dgm:prSet phldrT="[Texto]" custT="1"/>
      <dgm:spPr>
        <a:solidFill>
          <a:schemeClr val="bg1"/>
        </a:solidFill>
      </dgm:spPr>
      <dgm:t>
        <a:bodyPr/>
        <a:lstStyle/>
        <a:p>
          <a:endParaRPr lang="es-ES" sz="2000" b="1" dirty="0"/>
        </a:p>
      </dgm:t>
    </dgm:pt>
    <dgm:pt modelId="{D25912E0-7D8B-46DC-B12B-17A9750EBD1E}" type="parTrans" cxnId="{6CE9AC65-4380-47AC-B56C-36FD82DCB5ED}">
      <dgm:prSet/>
      <dgm:spPr/>
      <dgm:t>
        <a:bodyPr/>
        <a:lstStyle/>
        <a:p>
          <a:endParaRPr lang="es-ES"/>
        </a:p>
      </dgm:t>
    </dgm:pt>
    <dgm:pt modelId="{32E46418-82CA-44E7-A83B-23A2920CCAE2}" type="sibTrans" cxnId="{6CE9AC65-4380-47AC-B56C-36FD82DCB5ED}">
      <dgm:prSet/>
      <dgm:spPr/>
      <dgm:t>
        <a:bodyPr/>
        <a:lstStyle/>
        <a:p>
          <a:endParaRPr lang="es-ES"/>
        </a:p>
      </dgm:t>
    </dgm:pt>
    <dgm:pt modelId="{7D5B1CB0-6A61-4ECE-B5CE-28155CFFAAA8}" type="pres">
      <dgm:prSet presAssocID="{3997F4F1-430B-451E-BAAF-08E85B5A3D2E}" presName="Name0" presStyleCnt="0">
        <dgm:presLayoutVars>
          <dgm:chMax val="7"/>
          <dgm:resizeHandles val="exact"/>
        </dgm:presLayoutVars>
      </dgm:prSet>
      <dgm:spPr/>
    </dgm:pt>
    <dgm:pt modelId="{0C774916-861C-4FA6-9A6A-9BDC23736457}" type="pres">
      <dgm:prSet presAssocID="{3997F4F1-430B-451E-BAAF-08E85B5A3D2E}" presName="comp1" presStyleCnt="0"/>
      <dgm:spPr/>
    </dgm:pt>
    <dgm:pt modelId="{A5D2200A-E9BF-4411-834D-02DCDE53337D}" type="pres">
      <dgm:prSet presAssocID="{3997F4F1-430B-451E-BAAF-08E85B5A3D2E}" presName="circle1" presStyleLbl="node1" presStyleIdx="0" presStyleCnt="3" custScaleX="62797" custScaleY="86821" custLinFactNeighborX="-662" custLinFactNeighborY="-303"/>
      <dgm:spPr/>
    </dgm:pt>
    <dgm:pt modelId="{AF26B73D-C3EB-43ED-B805-B421C1264F28}" type="pres">
      <dgm:prSet presAssocID="{3997F4F1-430B-451E-BAAF-08E85B5A3D2E}" presName="c1text" presStyleLbl="node1" presStyleIdx="0" presStyleCnt="3">
        <dgm:presLayoutVars>
          <dgm:bulletEnabled val="1"/>
        </dgm:presLayoutVars>
      </dgm:prSet>
      <dgm:spPr/>
    </dgm:pt>
    <dgm:pt modelId="{815CD785-533E-46D9-9B6D-48D097839678}" type="pres">
      <dgm:prSet presAssocID="{3997F4F1-430B-451E-BAAF-08E85B5A3D2E}" presName="comp2" presStyleCnt="0"/>
      <dgm:spPr/>
    </dgm:pt>
    <dgm:pt modelId="{E44CF5FB-6DA4-42A5-A571-D004C3498EE6}" type="pres">
      <dgm:prSet presAssocID="{3997F4F1-430B-451E-BAAF-08E85B5A3D2E}" presName="circle2" presStyleLbl="node1" presStyleIdx="1" presStyleCnt="3" custScaleX="79547" custScaleY="111148" custLinFactNeighborX="-388" custLinFactNeighborY="591"/>
      <dgm:spPr/>
    </dgm:pt>
    <dgm:pt modelId="{CFF5FFD1-01DF-47B4-903B-741C56846CC5}" type="pres">
      <dgm:prSet presAssocID="{3997F4F1-430B-451E-BAAF-08E85B5A3D2E}" presName="c2text" presStyleLbl="node1" presStyleIdx="1" presStyleCnt="3">
        <dgm:presLayoutVars>
          <dgm:bulletEnabled val="1"/>
        </dgm:presLayoutVars>
      </dgm:prSet>
      <dgm:spPr/>
    </dgm:pt>
    <dgm:pt modelId="{638D68B4-9CE9-4AB9-AAB7-7C0C38DCF5DD}" type="pres">
      <dgm:prSet presAssocID="{3997F4F1-430B-451E-BAAF-08E85B5A3D2E}" presName="comp3" presStyleCnt="0"/>
      <dgm:spPr/>
    </dgm:pt>
    <dgm:pt modelId="{B19FDBB1-283D-46E7-A034-F45070640DFB}" type="pres">
      <dgm:prSet presAssocID="{3997F4F1-430B-451E-BAAF-08E85B5A3D2E}" presName="circle3" presStyleLbl="node1" presStyleIdx="2" presStyleCnt="3" custScaleX="111579" custScaleY="136437" custLinFactNeighborX="-1487" custLinFactNeighborY="2667"/>
      <dgm:spPr/>
    </dgm:pt>
    <dgm:pt modelId="{FDE6D6B5-29F4-4CEE-8DD9-0E81F7BECBAF}" type="pres">
      <dgm:prSet presAssocID="{3997F4F1-430B-451E-BAAF-08E85B5A3D2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73AB326-E651-4915-88C3-5B7B9F8729D3}" type="presOf" srcId="{3BB4AF54-CF7E-4135-9B40-ECE6B7732210}" destId="{CFF5FFD1-01DF-47B4-903B-741C56846CC5}" srcOrd="1" destOrd="0" presId="urn:microsoft.com/office/officeart/2005/8/layout/venn2"/>
    <dgm:cxn modelId="{A1ECCF2B-91F9-4765-906F-579D799132E2}" type="presOf" srcId="{A2891D83-942F-4CFA-AB89-8157C17C8576}" destId="{B19FDBB1-283D-46E7-A034-F45070640DFB}" srcOrd="0" destOrd="0" presId="urn:microsoft.com/office/officeart/2005/8/layout/venn2"/>
    <dgm:cxn modelId="{F001E939-72E9-42A8-BF6F-914607D9C196}" type="presOf" srcId="{1F8D0D7E-C94D-4842-98C0-1F62289381E7}" destId="{AF26B73D-C3EB-43ED-B805-B421C1264F28}" srcOrd="1" destOrd="0" presId="urn:microsoft.com/office/officeart/2005/8/layout/venn2"/>
    <dgm:cxn modelId="{52BB1F3A-1D64-45D5-A4BE-C77CA783B39C}" type="presOf" srcId="{3997F4F1-430B-451E-BAAF-08E85B5A3D2E}" destId="{7D5B1CB0-6A61-4ECE-B5CE-28155CFFAAA8}" srcOrd="0" destOrd="0" presId="urn:microsoft.com/office/officeart/2005/8/layout/venn2"/>
    <dgm:cxn modelId="{6CE9AC65-4380-47AC-B56C-36FD82DCB5ED}" srcId="{3997F4F1-430B-451E-BAAF-08E85B5A3D2E}" destId="{A2891D83-942F-4CFA-AB89-8157C17C8576}" srcOrd="2" destOrd="0" parTransId="{D25912E0-7D8B-46DC-B12B-17A9750EBD1E}" sibTransId="{32E46418-82CA-44E7-A83B-23A2920CCAE2}"/>
    <dgm:cxn modelId="{E12F7A4E-CA8E-4919-AABA-209066BDAD9C}" srcId="{3997F4F1-430B-451E-BAAF-08E85B5A3D2E}" destId="{1F8D0D7E-C94D-4842-98C0-1F62289381E7}" srcOrd="0" destOrd="0" parTransId="{C7468FF4-419C-4B5A-8000-D9152F2C7103}" sibTransId="{859625E4-6F32-470C-BD20-BEA4A641F395}"/>
    <dgm:cxn modelId="{CDC2218B-6A9C-4327-A65C-1640B35985B2}" srcId="{3997F4F1-430B-451E-BAAF-08E85B5A3D2E}" destId="{3BB4AF54-CF7E-4135-9B40-ECE6B7732210}" srcOrd="1" destOrd="0" parTransId="{6862F795-6A46-4376-9D41-35BEED50809B}" sibTransId="{8D90FC49-2E2D-4A38-AAC6-B05CAF2D69DC}"/>
    <dgm:cxn modelId="{725BD4CA-9177-4FA6-BD67-5B394229BC16}" type="presOf" srcId="{1F8D0D7E-C94D-4842-98C0-1F62289381E7}" destId="{A5D2200A-E9BF-4411-834D-02DCDE53337D}" srcOrd="0" destOrd="0" presId="urn:microsoft.com/office/officeart/2005/8/layout/venn2"/>
    <dgm:cxn modelId="{EFBCF9DD-9F5D-48D9-8FD4-E6AFA8B0AFFF}" type="presOf" srcId="{3BB4AF54-CF7E-4135-9B40-ECE6B7732210}" destId="{E44CF5FB-6DA4-42A5-A571-D004C3498EE6}" srcOrd="0" destOrd="0" presId="urn:microsoft.com/office/officeart/2005/8/layout/venn2"/>
    <dgm:cxn modelId="{2A4B7DF8-47DA-41CC-A61A-44E5CE972B5F}" type="presOf" srcId="{A2891D83-942F-4CFA-AB89-8157C17C8576}" destId="{FDE6D6B5-29F4-4CEE-8DD9-0E81F7BECBAF}" srcOrd="1" destOrd="0" presId="urn:microsoft.com/office/officeart/2005/8/layout/venn2"/>
    <dgm:cxn modelId="{109A83E1-07CF-482D-9277-A51B80711928}" type="presParOf" srcId="{7D5B1CB0-6A61-4ECE-B5CE-28155CFFAAA8}" destId="{0C774916-861C-4FA6-9A6A-9BDC23736457}" srcOrd="0" destOrd="0" presId="urn:microsoft.com/office/officeart/2005/8/layout/venn2"/>
    <dgm:cxn modelId="{5F960908-0A1B-44FE-AD7F-60881622A8E3}" type="presParOf" srcId="{0C774916-861C-4FA6-9A6A-9BDC23736457}" destId="{A5D2200A-E9BF-4411-834D-02DCDE53337D}" srcOrd="0" destOrd="0" presId="urn:microsoft.com/office/officeart/2005/8/layout/venn2"/>
    <dgm:cxn modelId="{13247E1B-1BFA-4143-B62D-BA8C80E089A9}" type="presParOf" srcId="{0C774916-861C-4FA6-9A6A-9BDC23736457}" destId="{AF26B73D-C3EB-43ED-B805-B421C1264F28}" srcOrd="1" destOrd="0" presId="urn:microsoft.com/office/officeart/2005/8/layout/venn2"/>
    <dgm:cxn modelId="{46EA9FF5-56BA-4B5B-B87A-65F09D1744B7}" type="presParOf" srcId="{7D5B1CB0-6A61-4ECE-B5CE-28155CFFAAA8}" destId="{815CD785-533E-46D9-9B6D-48D097839678}" srcOrd="1" destOrd="0" presId="urn:microsoft.com/office/officeart/2005/8/layout/venn2"/>
    <dgm:cxn modelId="{ED9DB080-6BA0-4CD9-8F3A-9174A737FE0B}" type="presParOf" srcId="{815CD785-533E-46D9-9B6D-48D097839678}" destId="{E44CF5FB-6DA4-42A5-A571-D004C3498EE6}" srcOrd="0" destOrd="0" presId="urn:microsoft.com/office/officeart/2005/8/layout/venn2"/>
    <dgm:cxn modelId="{C66DB5D2-46C6-496A-B63C-84C5131BEF60}" type="presParOf" srcId="{815CD785-533E-46D9-9B6D-48D097839678}" destId="{CFF5FFD1-01DF-47B4-903B-741C56846CC5}" srcOrd="1" destOrd="0" presId="urn:microsoft.com/office/officeart/2005/8/layout/venn2"/>
    <dgm:cxn modelId="{DA3CE32C-B2B8-47E8-B92A-8AD4C474E382}" type="presParOf" srcId="{7D5B1CB0-6A61-4ECE-B5CE-28155CFFAAA8}" destId="{638D68B4-9CE9-4AB9-AAB7-7C0C38DCF5DD}" srcOrd="2" destOrd="0" presId="urn:microsoft.com/office/officeart/2005/8/layout/venn2"/>
    <dgm:cxn modelId="{E6561A20-1BD3-4E90-BFFF-E597F711F268}" type="presParOf" srcId="{638D68B4-9CE9-4AB9-AAB7-7C0C38DCF5DD}" destId="{B19FDBB1-283D-46E7-A034-F45070640DFB}" srcOrd="0" destOrd="0" presId="urn:microsoft.com/office/officeart/2005/8/layout/venn2"/>
    <dgm:cxn modelId="{B8B371D5-44DF-421A-BC58-8066FA8F2315}" type="presParOf" srcId="{638D68B4-9CE9-4AB9-AAB7-7C0C38DCF5DD}" destId="{FDE6D6B5-29F4-4CEE-8DD9-0E81F7BECB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7F4F1-430B-451E-BAAF-08E85B5A3D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8D0D7E-C94D-4842-98C0-1F62289381E7}">
      <dgm:prSet phldrT="[Texto]" custT="1"/>
      <dgm:spPr>
        <a:solidFill>
          <a:schemeClr val="bg1"/>
        </a:solidFill>
      </dgm:spPr>
      <dgm:t>
        <a:bodyPr/>
        <a:lstStyle/>
        <a:p>
          <a:endParaRPr lang="es-ES" sz="1600" b="1" dirty="0"/>
        </a:p>
      </dgm:t>
    </dgm:pt>
    <dgm:pt modelId="{C7468FF4-419C-4B5A-8000-D9152F2C7103}" type="parTrans" cxnId="{E12F7A4E-CA8E-4919-AABA-209066BDAD9C}">
      <dgm:prSet/>
      <dgm:spPr/>
      <dgm:t>
        <a:bodyPr/>
        <a:lstStyle/>
        <a:p>
          <a:endParaRPr lang="es-ES"/>
        </a:p>
      </dgm:t>
    </dgm:pt>
    <dgm:pt modelId="{859625E4-6F32-470C-BD20-BEA4A641F395}" type="sibTrans" cxnId="{E12F7A4E-CA8E-4919-AABA-209066BDAD9C}">
      <dgm:prSet/>
      <dgm:spPr/>
      <dgm:t>
        <a:bodyPr/>
        <a:lstStyle/>
        <a:p>
          <a:endParaRPr lang="es-ES"/>
        </a:p>
      </dgm:t>
    </dgm:pt>
    <dgm:pt modelId="{3BB4AF54-CF7E-4135-9B40-ECE6B773221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University</a:t>
          </a:r>
          <a:r>
            <a:rPr lang="es-ES" sz="1600" b="1" dirty="0"/>
            <a:t> </a:t>
          </a:r>
          <a:r>
            <a:rPr lang="es-ES" sz="1600" b="1" dirty="0" err="1"/>
            <a:t>Strengths</a:t>
          </a:r>
          <a:endParaRPr lang="es-ES" sz="1600" b="1" dirty="0"/>
        </a:p>
      </dgm:t>
    </dgm:pt>
    <dgm:pt modelId="{6862F795-6A46-4376-9D41-35BEED50809B}" type="parTrans" cxnId="{CDC2218B-6A9C-4327-A65C-1640B35985B2}">
      <dgm:prSet/>
      <dgm:spPr/>
      <dgm:t>
        <a:bodyPr/>
        <a:lstStyle/>
        <a:p>
          <a:endParaRPr lang="es-ES"/>
        </a:p>
      </dgm:t>
    </dgm:pt>
    <dgm:pt modelId="{8D90FC49-2E2D-4A38-AAC6-B05CAF2D69DC}" type="sibTrans" cxnId="{CDC2218B-6A9C-4327-A65C-1640B35985B2}">
      <dgm:prSet/>
      <dgm:spPr/>
      <dgm:t>
        <a:bodyPr/>
        <a:lstStyle/>
        <a:p>
          <a:endParaRPr lang="es-ES"/>
        </a:p>
      </dgm:t>
    </dgm:pt>
    <dgm:pt modelId="{A2891D83-942F-4CFA-AB89-8157C17C8576}">
      <dgm:prSet phldrT="[Texto]" custT="1"/>
      <dgm:spPr>
        <a:solidFill>
          <a:schemeClr val="bg1"/>
        </a:solidFill>
      </dgm:spPr>
      <dgm:t>
        <a:bodyPr/>
        <a:lstStyle/>
        <a:p>
          <a:endParaRPr lang="es-ES" sz="2000" b="1" dirty="0"/>
        </a:p>
      </dgm:t>
    </dgm:pt>
    <dgm:pt modelId="{D25912E0-7D8B-46DC-B12B-17A9750EBD1E}" type="parTrans" cxnId="{6CE9AC65-4380-47AC-B56C-36FD82DCB5ED}">
      <dgm:prSet/>
      <dgm:spPr/>
      <dgm:t>
        <a:bodyPr/>
        <a:lstStyle/>
        <a:p>
          <a:endParaRPr lang="es-ES"/>
        </a:p>
      </dgm:t>
    </dgm:pt>
    <dgm:pt modelId="{32E46418-82CA-44E7-A83B-23A2920CCAE2}" type="sibTrans" cxnId="{6CE9AC65-4380-47AC-B56C-36FD82DCB5ED}">
      <dgm:prSet/>
      <dgm:spPr/>
      <dgm:t>
        <a:bodyPr/>
        <a:lstStyle/>
        <a:p>
          <a:endParaRPr lang="es-ES"/>
        </a:p>
      </dgm:t>
    </dgm:pt>
    <dgm:pt modelId="{7D5B1CB0-6A61-4ECE-B5CE-28155CFFAAA8}" type="pres">
      <dgm:prSet presAssocID="{3997F4F1-430B-451E-BAAF-08E85B5A3D2E}" presName="Name0" presStyleCnt="0">
        <dgm:presLayoutVars>
          <dgm:chMax val="7"/>
          <dgm:resizeHandles val="exact"/>
        </dgm:presLayoutVars>
      </dgm:prSet>
      <dgm:spPr/>
    </dgm:pt>
    <dgm:pt modelId="{0C774916-861C-4FA6-9A6A-9BDC23736457}" type="pres">
      <dgm:prSet presAssocID="{3997F4F1-430B-451E-BAAF-08E85B5A3D2E}" presName="comp1" presStyleCnt="0"/>
      <dgm:spPr/>
    </dgm:pt>
    <dgm:pt modelId="{A5D2200A-E9BF-4411-834D-02DCDE53337D}" type="pres">
      <dgm:prSet presAssocID="{3997F4F1-430B-451E-BAAF-08E85B5A3D2E}" presName="circle1" presStyleLbl="node1" presStyleIdx="0" presStyleCnt="3" custScaleX="62797" custScaleY="86821" custLinFactNeighborX="-662" custLinFactNeighborY="-303"/>
      <dgm:spPr/>
    </dgm:pt>
    <dgm:pt modelId="{AF26B73D-C3EB-43ED-B805-B421C1264F28}" type="pres">
      <dgm:prSet presAssocID="{3997F4F1-430B-451E-BAAF-08E85B5A3D2E}" presName="c1text" presStyleLbl="node1" presStyleIdx="0" presStyleCnt="3">
        <dgm:presLayoutVars>
          <dgm:bulletEnabled val="1"/>
        </dgm:presLayoutVars>
      </dgm:prSet>
      <dgm:spPr/>
    </dgm:pt>
    <dgm:pt modelId="{815CD785-533E-46D9-9B6D-48D097839678}" type="pres">
      <dgm:prSet presAssocID="{3997F4F1-430B-451E-BAAF-08E85B5A3D2E}" presName="comp2" presStyleCnt="0"/>
      <dgm:spPr/>
    </dgm:pt>
    <dgm:pt modelId="{E44CF5FB-6DA4-42A5-A571-D004C3498EE6}" type="pres">
      <dgm:prSet presAssocID="{3997F4F1-430B-451E-BAAF-08E85B5A3D2E}" presName="circle2" presStyleLbl="node1" presStyleIdx="1" presStyleCnt="3" custScaleX="79547" custScaleY="111148" custLinFactNeighborX="-388" custLinFactNeighborY="591"/>
      <dgm:spPr/>
    </dgm:pt>
    <dgm:pt modelId="{CFF5FFD1-01DF-47B4-903B-741C56846CC5}" type="pres">
      <dgm:prSet presAssocID="{3997F4F1-430B-451E-BAAF-08E85B5A3D2E}" presName="c2text" presStyleLbl="node1" presStyleIdx="1" presStyleCnt="3">
        <dgm:presLayoutVars>
          <dgm:bulletEnabled val="1"/>
        </dgm:presLayoutVars>
      </dgm:prSet>
      <dgm:spPr/>
    </dgm:pt>
    <dgm:pt modelId="{638D68B4-9CE9-4AB9-AAB7-7C0C38DCF5DD}" type="pres">
      <dgm:prSet presAssocID="{3997F4F1-430B-451E-BAAF-08E85B5A3D2E}" presName="comp3" presStyleCnt="0"/>
      <dgm:spPr/>
    </dgm:pt>
    <dgm:pt modelId="{B19FDBB1-283D-46E7-A034-F45070640DFB}" type="pres">
      <dgm:prSet presAssocID="{3997F4F1-430B-451E-BAAF-08E85B5A3D2E}" presName="circle3" presStyleLbl="node1" presStyleIdx="2" presStyleCnt="3" custScaleX="111579" custScaleY="136437" custLinFactNeighborX="1215" custLinFactNeighborY="4041"/>
      <dgm:spPr/>
    </dgm:pt>
    <dgm:pt modelId="{FDE6D6B5-29F4-4CEE-8DD9-0E81F7BECBAF}" type="pres">
      <dgm:prSet presAssocID="{3997F4F1-430B-451E-BAAF-08E85B5A3D2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AB0BE16-D6E2-4D8F-8B9D-A0EEF5B23A42}" type="presOf" srcId="{3997F4F1-430B-451E-BAAF-08E85B5A3D2E}" destId="{7D5B1CB0-6A61-4ECE-B5CE-28155CFFAAA8}" srcOrd="0" destOrd="0" presId="urn:microsoft.com/office/officeart/2005/8/layout/venn2"/>
    <dgm:cxn modelId="{B1496C27-4684-4986-97F3-66F0C27CF33A}" type="presOf" srcId="{3BB4AF54-CF7E-4135-9B40-ECE6B7732210}" destId="{E44CF5FB-6DA4-42A5-A571-D004C3498EE6}" srcOrd="0" destOrd="0" presId="urn:microsoft.com/office/officeart/2005/8/layout/venn2"/>
    <dgm:cxn modelId="{85C70C2B-CE21-4BE3-96DE-C1CB45FA80D7}" type="presOf" srcId="{3BB4AF54-CF7E-4135-9B40-ECE6B7732210}" destId="{CFF5FFD1-01DF-47B4-903B-741C56846CC5}" srcOrd="1" destOrd="0" presId="urn:microsoft.com/office/officeart/2005/8/layout/venn2"/>
    <dgm:cxn modelId="{6CE9AC65-4380-47AC-B56C-36FD82DCB5ED}" srcId="{3997F4F1-430B-451E-BAAF-08E85B5A3D2E}" destId="{A2891D83-942F-4CFA-AB89-8157C17C8576}" srcOrd="2" destOrd="0" parTransId="{D25912E0-7D8B-46DC-B12B-17A9750EBD1E}" sibTransId="{32E46418-82CA-44E7-A83B-23A2920CCAE2}"/>
    <dgm:cxn modelId="{9051AC6A-0ACA-4225-97C6-465123913DBA}" type="presOf" srcId="{A2891D83-942F-4CFA-AB89-8157C17C8576}" destId="{FDE6D6B5-29F4-4CEE-8DD9-0E81F7BECBAF}" srcOrd="1" destOrd="0" presId="urn:microsoft.com/office/officeart/2005/8/layout/venn2"/>
    <dgm:cxn modelId="{E12F7A4E-CA8E-4919-AABA-209066BDAD9C}" srcId="{3997F4F1-430B-451E-BAAF-08E85B5A3D2E}" destId="{1F8D0D7E-C94D-4842-98C0-1F62289381E7}" srcOrd="0" destOrd="0" parTransId="{C7468FF4-419C-4B5A-8000-D9152F2C7103}" sibTransId="{859625E4-6F32-470C-BD20-BEA4A641F395}"/>
    <dgm:cxn modelId="{24E1D082-2309-4C47-8FBC-8E1F8EA7A07B}" type="presOf" srcId="{1F8D0D7E-C94D-4842-98C0-1F62289381E7}" destId="{A5D2200A-E9BF-4411-834D-02DCDE53337D}" srcOrd="0" destOrd="0" presId="urn:microsoft.com/office/officeart/2005/8/layout/venn2"/>
    <dgm:cxn modelId="{CDC2218B-6A9C-4327-A65C-1640B35985B2}" srcId="{3997F4F1-430B-451E-BAAF-08E85B5A3D2E}" destId="{3BB4AF54-CF7E-4135-9B40-ECE6B7732210}" srcOrd="1" destOrd="0" parTransId="{6862F795-6A46-4376-9D41-35BEED50809B}" sibTransId="{8D90FC49-2E2D-4A38-AAC6-B05CAF2D69DC}"/>
    <dgm:cxn modelId="{8CFCD0A7-6FA6-44A1-9E9B-4F275A6A63DE}" type="presOf" srcId="{A2891D83-942F-4CFA-AB89-8157C17C8576}" destId="{B19FDBB1-283D-46E7-A034-F45070640DFB}" srcOrd="0" destOrd="0" presId="urn:microsoft.com/office/officeart/2005/8/layout/venn2"/>
    <dgm:cxn modelId="{60D35BD0-662F-471B-9A63-96B6362EB896}" type="presOf" srcId="{1F8D0D7E-C94D-4842-98C0-1F62289381E7}" destId="{AF26B73D-C3EB-43ED-B805-B421C1264F28}" srcOrd="1" destOrd="0" presId="urn:microsoft.com/office/officeart/2005/8/layout/venn2"/>
    <dgm:cxn modelId="{48BFD67E-24FF-43BF-9AED-EC3F7227AAB1}" type="presParOf" srcId="{7D5B1CB0-6A61-4ECE-B5CE-28155CFFAAA8}" destId="{0C774916-861C-4FA6-9A6A-9BDC23736457}" srcOrd="0" destOrd="0" presId="urn:microsoft.com/office/officeart/2005/8/layout/venn2"/>
    <dgm:cxn modelId="{E7C80E08-97AE-4BB6-9D30-FE56811772CE}" type="presParOf" srcId="{0C774916-861C-4FA6-9A6A-9BDC23736457}" destId="{A5D2200A-E9BF-4411-834D-02DCDE53337D}" srcOrd="0" destOrd="0" presId="urn:microsoft.com/office/officeart/2005/8/layout/venn2"/>
    <dgm:cxn modelId="{A27A17DF-A4BC-45D9-B827-E6CFE967ED7B}" type="presParOf" srcId="{0C774916-861C-4FA6-9A6A-9BDC23736457}" destId="{AF26B73D-C3EB-43ED-B805-B421C1264F28}" srcOrd="1" destOrd="0" presId="urn:microsoft.com/office/officeart/2005/8/layout/venn2"/>
    <dgm:cxn modelId="{6EED1C88-2F77-4100-9B74-C790B17CD0EF}" type="presParOf" srcId="{7D5B1CB0-6A61-4ECE-B5CE-28155CFFAAA8}" destId="{815CD785-533E-46D9-9B6D-48D097839678}" srcOrd="1" destOrd="0" presId="urn:microsoft.com/office/officeart/2005/8/layout/venn2"/>
    <dgm:cxn modelId="{0D438CFF-332D-452D-A43B-573EA14E35E4}" type="presParOf" srcId="{815CD785-533E-46D9-9B6D-48D097839678}" destId="{E44CF5FB-6DA4-42A5-A571-D004C3498EE6}" srcOrd="0" destOrd="0" presId="urn:microsoft.com/office/officeart/2005/8/layout/venn2"/>
    <dgm:cxn modelId="{2FEF6977-1AA4-463F-A269-6AB2808988E5}" type="presParOf" srcId="{815CD785-533E-46D9-9B6D-48D097839678}" destId="{CFF5FFD1-01DF-47B4-903B-741C56846CC5}" srcOrd="1" destOrd="0" presId="urn:microsoft.com/office/officeart/2005/8/layout/venn2"/>
    <dgm:cxn modelId="{ACC84C9D-880C-46AB-B289-20675CEEAAA3}" type="presParOf" srcId="{7D5B1CB0-6A61-4ECE-B5CE-28155CFFAAA8}" destId="{638D68B4-9CE9-4AB9-AAB7-7C0C38DCF5DD}" srcOrd="2" destOrd="0" presId="urn:microsoft.com/office/officeart/2005/8/layout/venn2"/>
    <dgm:cxn modelId="{33BDE4AF-2F6F-43CA-8A6C-6BE5FDA6EE1C}" type="presParOf" srcId="{638D68B4-9CE9-4AB9-AAB7-7C0C38DCF5DD}" destId="{B19FDBB1-283D-46E7-A034-F45070640DFB}" srcOrd="0" destOrd="0" presId="urn:microsoft.com/office/officeart/2005/8/layout/venn2"/>
    <dgm:cxn modelId="{C6B14FD0-1970-4094-8D2B-6E1363F83CE7}" type="presParOf" srcId="{638D68B4-9CE9-4AB9-AAB7-7C0C38DCF5DD}" destId="{FDE6D6B5-29F4-4CEE-8DD9-0E81F7BECB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7F4F1-430B-451E-BAAF-08E85B5A3D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B4AF54-CF7E-4135-9B40-ECE6B7732210}">
      <dgm:prSet phldrT="[Texto]" custT="1"/>
      <dgm:spPr>
        <a:solidFill>
          <a:schemeClr val="bg1"/>
        </a:solidFill>
      </dgm:spPr>
      <dgm:t>
        <a:bodyPr/>
        <a:lstStyle/>
        <a:p>
          <a:endParaRPr lang="es-ES" sz="1600" b="1" dirty="0"/>
        </a:p>
      </dgm:t>
    </dgm:pt>
    <dgm:pt modelId="{6862F795-6A46-4376-9D41-35BEED50809B}" type="parTrans" cxnId="{CDC2218B-6A9C-4327-A65C-1640B35985B2}">
      <dgm:prSet/>
      <dgm:spPr/>
      <dgm:t>
        <a:bodyPr/>
        <a:lstStyle/>
        <a:p>
          <a:endParaRPr lang="es-ES"/>
        </a:p>
      </dgm:t>
    </dgm:pt>
    <dgm:pt modelId="{8D90FC49-2E2D-4A38-AAC6-B05CAF2D69DC}" type="sibTrans" cxnId="{CDC2218B-6A9C-4327-A65C-1640B35985B2}">
      <dgm:prSet/>
      <dgm:spPr/>
      <dgm:t>
        <a:bodyPr/>
        <a:lstStyle/>
        <a:p>
          <a:endParaRPr lang="es-ES"/>
        </a:p>
      </dgm:t>
    </dgm:pt>
    <dgm:pt modelId="{A2891D83-942F-4CFA-AB89-8157C17C8576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2000" b="1" dirty="0"/>
            <a:t>Meta-</a:t>
          </a:r>
          <a:r>
            <a:rPr lang="es-ES" sz="2000" b="1" dirty="0" err="1"/>
            <a:t>profile</a:t>
          </a:r>
          <a:endParaRPr lang="es-ES" sz="2000" b="1" dirty="0"/>
        </a:p>
      </dgm:t>
    </dgm:pt>
    <dgm:pt modelId="{D25912E0-7D8B-46DC-B12B-17A9750EBD1E}" type="parTrans" cxnId="{6CE9AC65-4380-47AC-B56C-36FD82DCB5ED}">
      <dgm:prSet/>
      <dgm:spPr/>
      <dgm:t>
        <a:bodyPr/>
        <a:lstStyle/>
        <a:p>
          <a:endParaRPr lang="es-ES"/>
        </a:p>
      </dgm:t>
    </dgm:pt>
    <dgm:pt modelId="{32E46418-82CA-44E7-A83B-23A2920CCAE2}" type="sibTrans" cxnId="{6CE9AC65-4380-47AC-B56C-36FD82DCB5ED}">
      <dgm:prSet/>
      <dgm:spPr/>
      <dgm:t>
        <a:bodyPr/>
        <a:lstStyle/>
        <a:p>
          <a:endParaRPr lang="es-ES"/>
        </a:p>
      </dgm:t>
    </dgm:pt>
    <dgm:pt modelId="{1F8D0D7E-C94D-4842-98C0-1F62289381E7}">
      <dgm:prSet phldrT="[Texto]" custT="1"/>
      <dgm:spPr>
        <a:solidFill>
          <a:schemeClr val="bg1"/>
        </a:solidFill>
      </dgm:spPr>
      <dgm:t>
        <a:bodyPr/>
        <a:lstStyle/>
        <a:p>
          <a:endParaRPr lang="es-ES" sz="1600" b="1" dirty="0"/>
        </a:p>
      </dgm:t>
    </dgm:pt>
    <dgm:pt modelId="{859625E4-6F32-470C-BD20-BEA4A641F395}" type="sibTrans" cxnId="{E12F7A4E-CA8E-4919-AABA-209066BDAD9C}">
      <dgm:prSet/>
      <dgm:spPr/>
      <dgm:t>
        <a:bodyPr/>
        <a:lstStyle/>
        <a:p>
          <a:endParaRPr lang="es-ES"/>
        </a:p>
      </dgm:t>
    </dgm:pt>
    <dgm:pt modelId="{C7468FF4-419C-4B5A-8000-D9152F2C7103}" type="parTrans" cxnId="{E12F7A4E-CA8E-4919-AABA-209066BDAD9C}">
      <dgm:prSet/>
      <dgm:spPr/>
      <dgm:t>
        <a:bodyPr/>
        <a:lstStyle/>
        <a:p>
          <a:endParaRPr lang="es-ES"/>
        </a:p>
      </dgm:t>
    </dgm:pt>
    <dgm:pt modelId="{7D5B1CB0-6A61-4ECE-B5CE-28155CFFAAA8}" type="pres">
      <dgm:prSet presAssocID="{3997F4F1-430B-451E-BAAF-08E85B5A3D2E}" presName="Name0" presStyleCnt="0">
        <dgm:presLayoutVars>
          <dgm:chMax val="7"/>
          <dgm:resizeHandles val="exact"/>
        </dgm:presLayoutVars>
      </dgm:prSet>
      <dgm:spPr/>
    </dgm:pt>
    <dgm:pt modelId="{0C774916-861C-4FA6-9A6A-9BDC23736457}" type="pres">
      <dgm:prSet presAssocID="{3997F4F1-430B-451E-BAAF-08E85B5A3D2E}" presName="comp1" presStyleCnt="0"/>
      <dgm:spPr/>
    </dgm:pt>
    <dgm:pt modelId="{A5D2200A-E9BF-4411-834D-02DCDE53337D}" type="pres">
      <dgm:prSet presAssocID="{3997F4F1-430B-451E-BAAF-08E85B5A3D2E}" presName="circle1" presStyleLbl="node1" presStyleIdx="0" presStyleCnt="3" custScaleX="62797" custScaleY="86821" custLinFactNeighborX="-662" custLinFactNeighborY="-303"/>
      <dgm:spPr/>
    </dgm:pt>
    <dgm:pt modelId="{AF26B73D-C3EB-43ED-B805-B421C1264F28}" type="pres">
      <dgm:prSet presAssocID="{3997F4F1-430B-451E-BAAF-08E85B5A3D2E}" presName="c1text" presStyleLbl="node1" presStyleIdx="0" presStyleCnt="3">
        <dgm:presLayoutVars>
          <dgm:bulletEnabled val="1"/>
        </dgm:presLayoutVars>
      </dgm:prSet>
      <dgm:spPr/>
    </dgm:pt>
    <dgm:pt modelId="{815CD785-533E-46D9-9B6D-48D097839678}" type="pres">
      <dgm:prSet presAssocID="{3997F4F1-430B-451E-BAAF-08E85B5A3D2E}" presName="comp2" presStyleCnt="0"/>
      <dgm:spPr/>
    </dgm:pt>
    <dgm:pt modelId="{E44CF5FB-6DA4-42A5-A571-D004C3498EE6}" type="pres">
      <dgm:prSet presAssocID="{3997F4F1-430B-451E-BAAF-08E85B5A3D2E}" presName="circle2" presStyleLbl="node1" presStyleIdx="1" presStyleCnt="3" custScaleX="79547" custScaleY="111148" custLinFactNeighborX="-388" custLinFactNeighborY="591"/>
      <dgm:spPr/>
    </dgm:pt>
    <dgm:pt modelId="{CFF5FFD1-01DF-47B4-903B-741C56846CC5}" type="pres">
      <dgm:prSet presAssocID="{3997F4F1-430B-451E-BAAF-08E85B5A3D2E}" presName="c2text" presStyleLbl="node1" presStyleIdx="1" presStyleCnt="3">
        <dgm:presLayoutVars>
          <dgm:bulletEnabled val="1"/>
        </dgm:presLayoutVars>
      </dgm:prSet>
      <dgm:spPr/>
    </dgm:pt>
    <dgm:pt modelId="{638D68B4-9CE9-4AB9-AAB7-7C0C38DCF5DD}" type="pres">
      <dgm:prSet presAssocID="{3997F4F1-430B-451E-BAAF-08E85B5A3D2E}" presName="comp3" presStyleCnt="0"/>
      <dgm:spPr/>
    </dgm:pt>
    <dgm:pt modelId="{B19FDBB1-283D-46E7-A034-F45070640DFB}" type="pres">
      <dgm:prSet presAssocID="{3997F4F1-430B-451E-BAAF-08E85B5A3D2E}" presName="circle3" presStyleLbl="node1" presStyleIdx="2" presStyleCnt="3" custScaleX="111579" custScaleY="136437" custLinFactNeighborX="1215" custLinFactNeighborY="4041"/>
      <dgm:spPr/>
    </dgm:pt>
    <dgm:pt modelId="{FDE6D6B5-29F4-4CEE-8DD9-0E81F7BECBAF}" type="pres">
      <dgm:prSet presAssocID="{3997F4F1-430B-451E-BAAF-08E85B5A3D2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97C420F-D793-4C69-8934-4AEED43CCF2E}" type="presOf" srcId="{3997F4F1-430B-451E-BAAF-08E85B5A3D2E}" destId="{7D5B1CB0-6A61-4ECE-B5CE-28155CFFAAA8}" srcOrd="0" destOrd="0" presId="urn:microsoft.com/office/officeart/2005/8/layout/venn2"/>
    <dgm:cxn modelId="{6CE9AC65-4380-47AC-B56C-36FD82DCB5ED}" srcId="{3997F4F1-430B-451E-BAAF-08E85B5A3D2E}" destId="{A2891D83-942F-4CFA-AB89-8157C17C8576}" srcOrd="2" destOrd="0" parTransId="{D25912E0-7D8B-46DC-B12B-17A9750EBD1E}" sibTransId="{32E46418-82CA-44E7-A83B-23A2920CCAE2}"/>
    <dgm:cxn modelId="{E12F7A4E-CA8E-4919-AABA-209066BDAD9C}" srcId="{3997F4F1-430B-451E-BAAF-08E85B5A3D2E}" destId="{1F8D0D7E-C94D-4842-98C0-1F62289381E7}" srcOrd="0" destOrd="0" parTransId="{C7468FF4-419C-4B5A-8000-D9152F2C7103}" sibTransId="{859625E4-6F32-470C-BD20-BEA4A641F395}"/>
    <dgm:cxn modelId="{15458954-AAAB-4F5A-AFCC-1B5A5F833B3D}" type="presOf" srcId="{1F8D0D7E-C94D-4842-98C0-1F62289381E7}" destId="{AF26B73D-C3EB-43ED-B805-B421C1264F28}" srcOrd="1" destOrd="0" presId="urn:microsoft.com/office/officeart/2005/8/layout/venn2"/>
    <dgm:cxn modelId="{C04B0C7F-C63D-47C6-8B36-5E13ECA6AE67}" type="presOf" srcId="{3BB4AF54-CF7E-4135-9B40-ECE6B7732210}" destId="{E44CF5FB-6DA4-42A5-A571-D004C3498EE6}" srcOrd="0" destOrd="0" presId="urn:microsoft.com/office/officeart/2005/8/layout/venn2"/>
    <dgm:cxn modelId="{CDC2218B-6A9C-4327-A65C-1640B35985B2}" srcId="{3997F4F1-430B-451E-BAAF-08E85B5A3D2E}" destId="{3BB4AF54-CF7E-4135-9B40-ECE6B7732210}" srcOrd="1" destOrd="0" parTransId="{6862F795-6A46-4376-9D41-35BEED50809B}" sibTransId="{8D90FC49-2E2D-4A38-AAC6-B05CAF2D69DC}"/>
    <dgm:cxn modelId="{DF2869E5-F011-4C83-ACDD-7F913FA8165D}" type="presOf" srcId="{A2891D83-942F-4CFA-AB89-8157C17C8576}" destId="{FDE6D6B5-29F4-4CEE-8DD9-0E81F7BECBAF}" srcOrd="1" destOrd="0" presId="urn:microsoft.com/office/officeart/2005/8/layout/venn2"/>
    <dgm:cxn modelId="{BD0C6FE9-528C-474C-B0D9-8F16C44852DA}" type="presOf" srcId="{3BB4AF54-CF7E-4135-9B40-ECE6B7732210}" destId="{CFF5FFD1-01DF-47B4-903B-741C56846CC5}" srcOrd="1" destOrd="0" presId="urn:microsoft.com/office/officeart/2005/8/layout/venn2"/>
    <dgm:cxn modelId="{D4D70FEE-9D8A-4B0A-A393-BB8BBC83B6A6}" type="presOf" srcId="{1F8D0D7E-C94D-4842-98C0-1F62289381E7}" destId="{A5D2200A-E9BF-4411-834D-02DCDE53337D}" srcOrd="0" destOrd="0" presId="urn:microsoft.com/office/officeart/2005/8/layout/venn2"/>
    <dgm:cxn modelId="{D5805AF8-8B1F-4ECC-91CD-B6EF37C74BA8}" type="presOf" srcId="{A2891D83-942F-4CFA-AB89-8157C17C8576}" destId="{B19FDBB1-283D-46E7-A034-F45070640DFB}" srcOrd="0" destOrd="0" presId="urn:microsoft.com/office/officeart/2005/8/layout/venn2"/>
    <dgm:cxn modelId="{4695959B-9D02-40FB-8B8D-5B24CDD30C67}" type="presParOf" srcId="{7D5B1CB0-6A61-4ECE-B5CE-28155CFFAAA8}" destId="{0C774916-861C-4FA6-9A6A-9BDC23736457}" srcOrd="0" destOrd="0" presId="urn:microsoft.com/office/officeart/2005/8/layout/venn2"/>
    <dgm:cxn modelId="{B1CB7E9B-69CD-458A-8466-08167DA98722}" type="presParOf" srcId="{0C774916-861C-4FA6-9A6A-9BDC23736457}" destId="{A5D2200A-E9BF-4411-834D-02DCDE53337D}" srcOrd="0" destOrd="0" presId="urn:microsoft.com/office/officeart/2005/8/layout/venn2"/>
    <dgm:cxn modelId="{6E4276E9-8081-4E31-B897-B9ABA0EA4731}" type="presParOf" srcId="{0C774916-861C-4FA6-9A6A-9BDC23736457}" destId="{AF26B73D-C3EB-43ED-B805-B421C1264F28}" srcOrd="1" destOrd="0" presId="urn:microsoft.com/office/officeart/2005/8/layout/venn2"/>
    <dgm:cxn modelId="{0223EA2C-4CE4-4D5D-9C2B-A7828D734810}" type="presParOf" srcId="{7D5B1CB0-6A61-4ECE-B5CE-28155CFFAAA8}" destId="{815CD785-533E-46D9-9B6D-48D097839678}" srcOrd="1" destOrd="0" presId="urn:microsoft.com/office/officeart/2005/8/layout/venn2"/>
    <dgm:cxn modelId="{7D9C2039-052D-42F3-9D73-C84928CCF64C}" type="presParOf" srcId="{815CD785-533E-46D9-9B6D-48D097839678}" destId="{E44CF5FB-6DA4-42A5-A571-D004C3498EE6}" srcOrd="0" destOrd="0" presId="urn:microsoft.com/office/officeart/2005/8/layout/venn2"/>
    <dgm:cxn modelId="{748872B8-39DF-4E6E-9140-CA5A668C1667}" type="presParOf" srcId="{815CD785-533E-46D9-9B6D-48D097839678}" destId="{CFF5FFD1-01DF-47B4-903B-741C56846CC5}" srcOrd="1" destOrd="0" presId="urn:microsoft.com/office/officeart/2005/8/layout/venn2"/>
    <dgm:cxn modelId="{4C330142-D795-480C-AB3E-1D9648698646}" type="presParOf" srcId="{7D5B1CB0-6A61-4ECE-B5CE-28155CFFAAA8}" destId="{638D68B4-9CE9-4AB9-AAB7-7C0C38DCF5DD}" srcOrd="2" destOrd="0" presId="urn:microsoft.com/office/officeart/2005/8/layout/venn2"/>
    <dgm:cxn modelId="{D175C1CA-E96D-432F-A0E1-9C3AD92B6ACD}" type="presParOf" srcId="{638D68B4-9CE9-4AB9-AAB7-7C0C38DCF5DD}" destId="{B19FDBB1-283D-46E7-A034-F45070640DFB}" srcOrd="0" destOrd="0" presId="urn:microsoft.com/office/officeart/2005/8/layout/venn2"/>
    <dgm:cxn modelId="{EC5045F2-973B-4B64-9A81-B62DB761F76D}" type="presParOf" srcId="{638D68B4-9CE9-4AB9-AAB7-7C0C38DCF5DD}" destId="{FDE6D6B5-29F4-4CEE-8DD9-0E81F7BECB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97F4F1-430B-451E-BAAF-08E85B5A3D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8D0D7E-C94D-4842-98C0-1F62289381E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Context</a:t>
          </a:r>
          <a:endParaRPr lang="es-ES" sz="1600" b="1" dirty="0"/>
        </a:p>
      </dgm:t>
    </dgm:pt>
    <dgm:pt modelId="{C7468FF4-419C-4B5A-8000-D9152F2C7103}" type="parTrans" cxnId="{E12F7A4E-CA8E-4919-AABA-209066BDAD9C}">
      <dgm:prSet/>
      <dgm:spPr/>
      <dgm:t>
        <a:bodyPr/>
        <a:lstStyle/>
        <a:p>
          <a:endParaRPr lang="es-ES"/>
        </a:p>
      </dgm:t>
    </dgm:pt>
    <dgm:pt modelId="{859625E4-6F32-470C-BD20-BEA4A641F395}" type="sibTrans" cxnId="{E12F7A4E-CA8E-4919-AABA-209066BDAD9C}">
      <dgm:prSet/>
      <dgm:spPr/>
      <dgm:t>
        <a:bodyPr/>
        <a:lstStyle/>
        <a:p>
          <a:endParaRPr lang="es-ES"/>
        </a:p>
      </dgm:t>
    </dgm:pt>
    <dgm:pt modelId="{3BB4AF54-CF7E-4135-9B40-ECE6B7732210}">
      <dgm:prSet phldrT="[Texto]" custT="1"/>
      <dgm:spPr>
        <a:solidFill>
          <a:schemeClr val="bg1"/>
        </a:solidFill>
      </dgm:spPr>
      <dgm:t>
        <a:bodyPr/>
        <a:lstStyle/>
        <a:p>
          <a:endParaRPr lang="es-ES" sz="1600" b="1" dirty="0"/>
        </a:p>
      </dgm:t>
    </dgm:pt>
    <dgm:pt modelId="{6862F795-6A46-4376-9D41-35BEED50809B}" type="parTrans" cxnId="{CDC2218B-6A9C-4327-A65C-1640B35985B2}">
      <dgm:prSet/>
      <dgm:spPr/>
      <dgm:t>
        <a:bodyPr/>
        <a:lstStyle/>
        <a:p>
          <a:endParaRPr lang="es-ES"/>
        </a:p>
      </dgm:t>
    </dgm:pt>
    <dgm:pt modelId="{8D90FC49-2E2D-4A38-AAC6-B05CAF2D69DC}" type="sibTrans" cxnId="{CDC2218B-6A9C-4327-A65C-1640B35985B2}">
      <dgm:prSet/>
      <dgm:spPr/>
      <dgm:t>
        <a:bodyPr/>
        <a:lstStyle/>
        <a:p>
          <a:endParaRPr lang="es-ES"/>
        </a:p>
      </dgm:t>
    </dgm:pt>
    <dgm:pt modelId="{A2891D83-942F-4CFA-AB89-8157C17C8576}">
      <dgm:prSet phldrT="[Texto]" custT="1"/>
      <dgm:spPr>
        <a:solidFill>
          <a:schemeClr val="bg1"/>
        </a:solidFill>
      </dgm:spPr>
      <dgm:t>
        <a:bodyPr/>
        <a:lstStyle/>
        <a:p>
          <a:endParaRPr lang="es-ES" sz="2000" b="1" dirty="0"/>
        </a:p>
      </dgm:t>
    </dgm:pt>
    <dgm:pt modelId="{D25912E0-7D8B-46DC-B12B-17A9750EBD1E}" type="parTrans" cxnId="{6CE9AC65-4380-47AC-B56C-36FD82DCB5ED}">
      <dgm:prSet/>
      <dgm:spPr/>
      <dgm:t>
        <a:bodyPr/>
        <a:lstStyle/>
        <a:p>
          <a:endParaRPr lang="es-ES"/>
        </a:p>
      </dgm:t>
    </dgm:pt>
    <dgm:pt modelId="{32E46418-82CA-44E7-A83B-23A2920CCAE2}" type="sibTrans" cxnId="{6CE9AC65-4380-47AC-B56C-36FD82DCB5ED}">
      <dgm:prSet/>
      <dgm:spPr/>
      <dgm:t>
        <a:bodyPr/>
        <a:lstStyle/>
        <a:p>
          <a:endParaRPr lang="es-ES"/>
        </a:p>
      </dgm:t>
    </dgm:pt>
    <dgm:pt modelId="{7D5B1CB0-6A61-4ECE-B5CE-28155CFFAAA8}" type="pres">
      <dgm:prSet presAssocID="{3997F4F1-430B-451E-BAAF-08E85B5A3D2E}" presName="Name0" presStyleCnt="0">
        <dgm:presLayoutVars>
          <dgm:chMax val="7"/>
          <dgm:resizeHandles val="exact"/>
        </dgm:presLayoutVars>
      </dgm:prSet>
      <dgm:spPr/>
    </dgm:pt>
    <dgm:pt modelId="{0C774916-861C-4FA6-9A6A-9BDC23736457}" type="pres">
      <dgm:prSet presAssocID="{3997F4F1-430B-451E-BAAF-08E85B5A3D2E}" presName="comp1" presStyleCnt="0"/>
      <dgm:spPr/>
    </dgm:pt>
    <dgm:pt modelId="{A5D2200A-E9BF-4411-834D-02DCDE53337D}" type="pres">
      <dgm:prSet presAssocID="{3997F4F1-430B-451E-BAAF-08E85B5A3D2E}" presName="circle1" presStyleLbl="node1" presStyleIdx="0" presStyleCnt="3" custScaleX="62797" custScaleY="86821" custLinFactNeighborX="-662" custLinFactNeighborY="-303"/>
      <dgm:spPr/>
    </dgm:pt>
    <dgm:pt modelId="{AF26B73D-C3EB-43ED-B805-B421C1264F28}" type="pres">
      <dgm:prSet presAssocID="{3997F4F1-430B-451E-BAAF-08E85B5A3D2E}" presName="c1text" presStyleLbl="node1" presStyleIdx="0" presStyleCnt="3">
        <dgm:presLayoutVars>
          <dgm:bulletEnabled val="1"/>
        </dgm:presLayoutVars>
      </dgm:prSet>
      <dgm:spPr/>
    </dgm:pt>
    <dgm:pt modelId="{815CD785-533E-46D9-9B6D-48D097839678}" type="pres">
      <dgm:prSet presAssocID="{3997F4F1-430B-451E-BAAF-08E85B5A3D2E}" presName="comp2" presStyleCnt="0"/>
      <dgm:spPr/>
    </dgm:pt>
    <dgm:pt modelId="{E44CF5FB-6DA4-42A5-A571-D004C3498EE6}" type="pres">
      <dgm:prSet presAssocID="{3997F4F1-430B-451E-BAAF-08E85B5A3D2E}" presName="circle2" presStyleLbl="node1" presStyleIdx="1" presStyleCnt="3" custScaleX="79547" custScaleY="111148" custLinFactNeighborX="-388" custLinFactNeighborY="591"/>
      <dgm:spPr/>
    </dgm:pt>
    <dgm:pt modelId="{CFF5FFD1-01DF-47B4-903B-741C56846CC5}" type="pres">
      <dgm:prSet presAssocID="{3997F4F1-430B-451E-BAAF-08E85B5A3D2E}" presName="c2text" presStyleLbl="node1" presStyleIdx="1" presStyleCnt="3">
        <dgm:presLayoutVars>
          <dgm:bulletEnabled val="1"/>
        </dgm:presLayoutVars>
      </dgm:prSet>
      <dgm:spPr/>
    </dgm:pt>
    <dgm:pt modelId="{638D68B4-9CE9-4AB9-AAB7-7C0C38DCF5DD}" type="pres">
      <dgm:prSet presAssocID="{3997F4F1-430B-451E-BAAF-08E85B5A3D2E}" presName="comp3" presStyleCnt="0"/>
      <dgm:spPr/>
    </dgm:pt>
    <dgm:pt modelId="{B19FDBB1-283D-46E7-A034-F45070640DFB}" type="pres">
      <dgm:prSet presAssocID="{3997F4F1-430B-451E-BAAF-08E85B5A3D2E}" presName="circle3" presStyleLbl="node1" presStyleIdx="2" presStyleCnt="3" custScaleX="111579" custScaleY="136437" custLinFactNeighborX="-1487" custLinFactNeighborY="2667"/>
      <dgm:spPr/>
    </dgm:pt>
    <dgm:pt modelId="{FDE6D6B5-29F4-4CEE-8DD9-0E81F7BECBAF}" type="pres">
      <dgm:prSet presAssocID="{3997F4F1-430B-451E-BAAF-08E85B5A3D2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7BE7814-8354-414F-9F74-13B08594BC23}" type="presOf" srcId="{A2891D83-942F-4CFA-AB89-8157C17C8576}" destId="{FDE6D6B5-29F4-4CEE-8DD9-0E81F7BECBAF}" srcOrd="1" destOrd="0" presId="urn:microsoft.com/office/officeart/2005/8/layout/venn2"/>
    <dgm:cxn modelId="{A43EBE60-B7B3-4C03-B6E7-78724A4AF2AE}" type="presOf" srcId="{A2891D83-942F-4CFA-AB89-8157C17C8576}" destId="{B19FDBB1-283D-46E7-A034-F45070640DFB}" srcOrd="0" destOrd="0" presId="urn:microsoft.com/office/officeart/2005/8/layout/venn2"/>
    <dgm:cxn modelId="{6CE9AC65-4380-47AC-B56C-36FD82DCB5ED}" srcId="{3997F4F1-430B-451E-BAAF-08E85B5A3D2E}" destId="{A2891D83-942F-4CFA-AB89-8157C17C8576}" srcOrd="2" destOrd="0" parTransId="{D25912E0-7D8B-46DC-B12B-17A9750EBD1E}" sibTransId="{32E46418-82CA-44E7-A83B-23A2920CCAE2}"/>
    <dgm:cxn modelId="{E12F7A4E-CA8E-4919-AABA-209066BDAD9C}" srcId="{3997F4F1-430B-451E-BAAF-08E85B5A3D2E}" destId="{1F8D0D7E-C94D-4842-98C0-1F62289381E7}" srcOrd="0" destOrd="0" parTransId="{C7468FF4-419C-4B5A-8000-D9152F2C7103}" sibTransId="{859625E4-6F32-470C-BD20-BEA4A641F395}"/>
    <dgm:cxn modelId="{B60CC14E-818A-4834-B56E-1BFC6F4E8297}" type="presOf" srcId="{3997F4F1-430B-451E-BAAF-08E85B5A3D2E}" destId="{7D5B1CB0-6A61-4ECE-B5CE-28155CFFAAA8}" srcOrd="0" destOrd="0" presId="urn:microsoft.com/office/officeart/2005/8/layout/venn2"/>
    <dgm:cxn modelId="{84AF9D52-559B-48D8-983E-4FC481D5C787}" type="presOf" srcId="{3BB4AF54-CF7E-4135-9B40-ECE6B7732210}" destId="{E44CF5FB-6DA4-42A5-A571-D004C3498EE6}" srcOrd="0" destOrd="0" presId="urn:microsoft.com/office/officeart/2005/8/layout/venn2"/>
    <dgm:cxn modelId="{CDC2218B-6A9C-4327-A65C-1640B35985B2}" srcId="{3997F4F1-430B-451E-BAAF-08E85B5A3D2E}" destId="{3BB4AF54-CF7E-4135-9B40-ECE6B7732210}" srcOrd="1" destOrd="0" parTransId="{6862F795-6A46-4376-9D41-35BEED50809B}" sibTransId="{8D90FC49-2E2D-4A38-AAC6-B05CAF2D69DC}"/>
    <dgm:cxn modelId="{D1DC529E-CD4D-4032-8916-0DCEE3415081}" type="presOf" srcId="{1F8D0D7E-C94D-4842-98C0-1F62289381E7}" destId="{A5D2200A-E9BF-4411-834D-02DCDE53337D}" srcOrd="0" destOrd="0" presId="urn:microsoft.com/office/officeart/2005/8/layout/venn2"/>
    <dgm:cxn modelId="{81EE3EB7-1DCB-4FD7-96BE-17E6F55D4AE6}" type="presOf" srcId="{3BB4AF54-CF7E-4135-9B40-ECE6B7732210}" destId="{CFF5FFD1-01DF-47B4-903B-741C56846CC5}" srcOrd="1" destOrd="0" presId="urn:microsoft.com/office/officeart/2005/8/layout/venn2"/>
    <dgm:cxn modelId="{B20FD8CE-B581-4B3E-ADCC-68A718C1D8ED}" type="presOf" srcId="{1F8D0D7E-C94D-4842-98C0-1F62289381E7}" destId="{AF26B73D-C3EB-43ED-B805-B421C1264F28}" srcOrd="1" destOrd="0" presId="urn:microsoft.com/office/officeart/2005/8/layout/venn2"/>
    <dgm:cxn modelId="{C7A6CED3-E7AE-4D48-9BB1-2105ED1D4677}" type="presParOf" srcId="{7D5B1CB0-6A61-4ECE-B5CE-28155CFFAAA8}" destId="{0C774916-861C-4FA6-9A6A-9BDC23736457}" srcOrd="0" destOrd="0" presId="urn:microsoft.com/office/officeart/2005/8/layout/venn2"/>
    <dgm:cxn modelId="{7CFCB530-8F40-4573-9F9C-535459816BB4}" type="presParOf" srcId="{0C774916-861C-4FA6-9A6A-9BDC23736457}" destId="{A5D2200A-E9BF-4411-834D-02DCDE53337D}" srcOrd="0" destOrd="0" presId="urn:microsoft.com/office/officeart/2005/8/layout/venn2"/>
    <dgm:cxn modelId="{C5C9CCED-E043-4E56-A65F-68699B87DDC7}" type="presParOf" srcId="{0C774916-861C-4FA6-9A6A-9BDC23736457}" destId="{AF26B73D-C3EB-43ED-B805-B421C1264F28}" srcOrd="1" destOrd="0" presId="urn:microsoft.com/office/officeart/2005/8/layout/venn2"/>
    <dgm:cxn modelId="{32511371-E578-4559-8F38-53D6FBC1488B}" type="presParOf" srcId="{7D5B1CB0-6A61-4ECE-B5CE-28155CFFAAA8}" destId="{815CD785-533E-46D9-9B6D-48D097839678}" srcOrd="1" destOrd="0" presId="urn:microsoft.com/office/officeart/2005/8/layout/venn2"/>
    <dgm:cxn modelId="{634861A0-B1F3-45ED-BC7B-DE579EE6CD45}" type="presParOf" srcId="{815CD785-533E-46D9-9B6D-48D097839678}" destId="{E44CF5FB-6DA4-42A5-A571-D004C3498EE6}" srcOrd="0" destOrd="0" presId="urn:microsoft.com/office/officeart/2005/8/layout/venn2"/>
    <dgm:cxn modelId="{DBE2E5C6-93DA-4042-9409-8DF16AA835DD}" type="presParOf" srcId="{815CD785-533E-46D9-9B6D-48D097839678}" destId="{CFF5FFD1-01DF-47B4-903B-741C56846CC5}" srcOrd="1" destOrd="0" presId="urn:microsoft.com/office/officeart/2005/8/layout/venn2"/>
    <dgm:cxn modelId="{DB8B5DCA-58C3-499A-AFDE-2751533CA104}" type="presParOf" srcId="{7D5B1CB0-6A61-4ECE-B5CE-28155CFFAAA8}" destId="{638D68B4-9CE9-4AB9-AAB7-7C0C38DCF5DD}" srcOrd="2" destOrd="0" presId="urn:microsoft.com/office/officeart/2005/8/layout/venn2"/>
    <dgm:cxn modelId="{4A7A3C45-C587-4DBB-BFFA-D5E9CD346D47}" type="presParOf" srcId="{638D68B4-9CE9-4AB9-AAB7-7C0C38DCF5DD}" destId="{B19FDBB1-283D-46E7-A034-F45070640DFB}" srcOrd="0" destOrd="0" presId="urn:microsoft.com/office/officeart/2005/8/layout/venn2"/>
    <dgm:cxn modelId="{4713AE5A-B919-44A6-B7E9-E6FF91E3E8AA}" type="presParOf" srcId="{638D68B4-9CE9-4AB9-AAB7-7C0C38DCF5DD}" destId="{FDE6D6B5-29F4-4CEE-8DD9-0E81F7BECB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97F4F1-430B-451E-BAAF-08E85B5A3D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8D0D7E-C94D-4842-98C0-1F62289381E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Context</a:t>
          </a:r>
          <a:endParaRPr lang="es-ES" sz="1600" b="1" dirty="0"/>
        </a:p>
      </dgm:t>
    </dgm:pt>
    <dgm:pt modelId="{C7468FF4-419C-4B5A-8000-D9152F2C7103}" type="parTrans" cxnId="{E12F7A4E-CA8E-4919-AABA-209066BDAD9C}">
      <dgm:prSet/>
      <dgm:spPr/>
      <dgm:t>
        <a:bodyPr/>
        <a:lstStyle/>
        <a:p>
          <a:endParaRPr lang="es-ES"/>
        </a:p>
      </dgm:t>
    </dgm:pt>
    <dgm:pt modelId="{859625E4-6F32-470C-BD20-BEA4A641F395}" type="sibTrans" cxnId="{E12F7A4E-CA8E-4919-AABA-209066BDAD9C}">
      <dgm:prSet/>
      <dgm:spPr/>
      <dgm:t>
        <a:bodyPr/>
        <a:lstStyle/>
        <a:p>
          <a:endParaRPr lang="es-ES"/>
        </a:p>
      </dgm:t>
    </dgm:pt>
    <dgm:pt modelId="{3BB4AF54-CF7E-4135-9B40-ECE6B773221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University</a:t>
          </a:r>
          <a:r>
            <a:rPr lang="es-ES" sz="1600" b="1" dirty="0"/>
            <a:t> </a:t>
          </a:r>
          <a:r>
            <a:rPr lang="es-ES" sz="1600" b="1" dirty="0" err="1"/>
            <a:t>Strengths</a:t>
          </a:r>
          <a:endParaRPr lang="es-ES" sz="1600" b="1" dirty="0"/>
        </a:p>
      </dgm:t>
    </dgm:pt>
    <dgm:pt modelId="{6862F795-6A46-4376-9D41-35BEED50809B}" type="parTrans" cxnId="{CDC2218B-6A9C-4327-A65C-1640B35985B2}">
      <dgm:prSet/>
      <dgm:spPr/>
      <dgm:t>
        <a:bodyPr/>
        <a:lstStyle/>
        <a:p>
          <a:endParaRPr lang="es-ES"/>
        </a:p>
      </dgm:t>
    </dgm:pt>
    <dgm:pt modelId="{8D90FC49-2E2D-4A38-AAC6-B05CAF2D69DC}" type="sibTrans" cxnId="{CDC2218B-6A9C-4327-A65C-1640B35985B2}">
      <dgm:prSet/>
      <dgm:spPr/>
      <dgm:t>
        <a:bodyPr/>
        <a:lstStyle/>
        <a:p>
          <a:endParaRPr lang="es-ES"/>
        </a:p>
      </dgm:t>
    </dgm:pt>
    <dgm:pt modelId="{A2891D83-942F-4CFA-AB89-8157C17C8576}">
      <dgm:prSet phldrT="[Texto]" custT="1"/>
      <dgm:spPr>
        <a:solidFill>
          <a:schemeClr val="bg1"/>
        </a:solidFill>
      </dgm:spPr>
      <dgm:t>
        <a:bodyPr/>
        <a:lstStyle/>
        <a:p>
          <a:endParaRPr lang="es-ES" sz="2000" b="1" dirty="0"/>
        </a:p>
      </dgm:t>
    </dgm:pt>
    <dgm:pt modelId="{D25912E0-7D8B-46DC-B12B-17A9750EBD1E}" type="parTrans" cxnId="{6CE9AC65-4380-47AC-B56C-36FD82DCB5ED}">
      <dgm:prSet/>
      <dgm:spPr/>
      <dgm:t>
        <a:bodyPr/>
        <a:lstStyle/>
        <a:p>
          <a:endParaRPr lang="es-ES"/>
        </a:p>
      </dgm:t>
    </dgm:pt>
    <dgm:pt modelId="{32E46418-82CA-44E7-A83B-23A2920CCAE2}" type="sibTrans" cxnId="{6CE9AC65-4380-47AC-B56C-36FD82DCB5ED}">
      <dgm:prSet/>
      <dgm:spPr/>
      <dgm:t>
        <a:bodyPr/>
        <a:lstStyle/>
        <a:p>
          <a:endParaRPr lang="es-ES"/>
        </a:p>
      </dgm:t>
    </dgm:pt>
    <dgm:pt modelId="{7D5B1CB0-6A61-4ECE-B5CE-28155CFFAAA8}" type="pres">
      <dgm:prSet presAssocID="{3997F4F1-430B-451E-BAAF-08E85B5A3D2E}" presName="Name0" presStyleCnt="0">
        <dgm:presLayoutVars>
          <dgm:chMax val="7"/>
          <dgm:resizeHandles val="exact"/>
        </dgm:presLayoutVars>
      </dgm:prSet>
      <dgm:spPr/>
    </dgm:pt>
    <dgm:pt modelId="{0C774916-861C-4FA6-9A6A-9BDC23736457}" type="pres">
      <dgm:prSet presAssocID="{3997F4F1-430B-451E-BAAF-08E85B5A3D2E}" presName="comp1" presStyleCnt="0"/>
      <dgm:spPr/>
    </dgm:pt>
    <dgm:pt modelId="{A5D2200A-E9BF-4411-834D-02DCDE53337D}" type="pres">
      <dgm:prSet presAssocID="{3997F4F1-430B-451E-BAAF-08E85B5A3D2E}" presName="circle1" presStyleLbl="node1" presStyleIdx="0" presStyleCnt="3" custScaleX="62797" custScaleY="86821" custLinFactNeighborX="-662" custLinFactNeighborY="-303"/>
      <dgm:spPr/>
    </dgm:pt>
    <dgm:pt modelId="{AF26B73D-C3EB-43ED-B805-B421C1264F28}" type="pres">
      <dgm:prSet presAssocID="{3997F4F1-430B-451E-BAAF-08E85B5A3D2E}" presName="c1text" presStyleLbl="node1" presStyleIdx="0" presStyleCnt="3">
        <dgm:presLayoutVars>
          <dgm:bulletEnabled val="1"/>
        </dgm:presLayoutVars>
      </dgm:prSet>
      <dgm:spPr/>
    </dgm:pt>
    <dgm:pt modelId="{815CD785-533E-46D9-9B6D-48D097839678}" type="pres">
      <dgm:prSet presAssocID="{3997F4F1-430B-451E-BAAF-08E85B5A3D2E}" presName="comp2" presStyleCnt="0"/>
      <dgm:spPr/>
    </dgm:pt>
    <dgm:pt modelId="{E44CF5FB-6DA4-42A5-A571-D004C3498EE6}" type="pres">
      <dgm:prSet presAssocID="{3997F4F1-430B-451E-BAAF-08E85B5A3D2E}" presName="circle2" presStyleLbl="node1" presStyleIdx="1" presStyleCnt="3" custScaleX="79547" custScaleY="111148" custLinFactNeighborX="-388" custLinFactNeighborY="591"/>
      <dgm:spPr/>
    </dgm:pt>
    <dgm:pt modelId="{CFF5FFD1-01DF-47B4-903B-741C56846CC5}" type="pres">
      <dgm:prSet presAssocID="{3997F4F1-430B-451E-BAAF-08E85B5A3D2E}" presName="c2text" presStyleLbl="node1" presStyleIdx="1" presStyleCnt="3">
        <dgm:presLayoutVars>
          <dgm:bulletEnabled val="1"/>
        </dgm:presLayoutVars>
      </dgm:prSet>
      <dgm:spPr/>
    </dgm:pt>
    <dgm:pt modelId="{638D68B4-9CE9-4AB9-AAB7-7C0C38DCF5DD}" type="pres">
      <dgm:prSet presAssocID="{3997F4F1-430B-451E-BAAF-08E85B5A3D2E}" presName="comp3" presStyleCnt="0"/>
      <dgm:spPr/>
    </dgm:pt>
    <dgm:pt modelId="{B19FDBB1-283D-46E7-A034-F45070640DFB}" type="pres">
      <dgm:prSet presAssocID="{3997F4F1-430B-451E-BAAF-08E85B5A3D2E}" presName="circle3" presStyleLbl="node1" presStyleIdx="2" presStyleCnt="3" custScaleX="111579" custScaleY="136437" custLinFactNeighborX="1215" custLinFactNeighborY="4041"/>
      <dgm:spPr/>
    </dgm:pt>
    <dgm:pt modelId="{FDE6D6B5-29F4-4CEE-8DD9-0E81F7BECBAF}" type="pres">
      <dgm:prSet presAssocID="{3997F4F1-430B-451E-BAAF-08E85B5A3D2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0C61D24-3E23-4E53-A397-31F5A8003CE4}" type="presOf" srcId="{3BB4AF54-CF7E-4135-9B40-ECE6B7732210}" destId="{CFF5FFD1-01DF-47B4-903B-741C56846CC5}" srcOrd="1" destOrd="0" presId="urn:microsoft.com/office/officeart/2005/8/layout/venn2"/>
    <dgm:cxn modelId="{0436BB41-5CDD-4C36-937F-462C52723C34}" type="presOf" srcId="{A2891D83-942F-4CFA-AB89-8157C17C8576}" destId="{FDE6D6B5-29F4-4CEE-8DD9-0E81F7BECBAF}" srcOrd="1" destOrd="0" presId="urn:microsoft.com/office/officeart/2005/8/layout/venn2"/>
    <dgm:cxn modelId="{6CE9AC65-4380-47AC-B56C-36FD82DCB5ED}" srcId="{3997F4F1-430B-451E-BAAF-08E85B5A3D2E}" destId="{A2891D83-942F-4CFA-AB89-8157C17C8576}" srcOrd="2" destOrd="0" parTransId="{D25912E0-7D8B-46DC-B12B-17A9750EBD1E}" sibTransId="{32E46418-82CA-44E7-A83B-23A2920CCAE2}"/>
    <dgm:cxn modelId="{E12F7A4E-CA8E-4919-AABA-209066BDAD9C}" srcId="{3997F4F1-430B-451E-BAAF-08E85B5A3D2E}" destId="{1F8D0D7E-C94D-4842-98C0-1F62289381E7}" srcOrd="0" destOrd="0" parTransId="{C7468FF4-419C-4B5A-8000-D9152F2C7103}" sibTransId="{859625E4-6F32-470C-BD20-BEA4A641F395}"/>
    <dgm:cxn modelId="{0110AD7B-3A71-42EE-B53F-F5C63DF25416}" type="presOf" srcId="{3997F4F1-430B-451E-BAAF-08E85B5A3D2E}" destId="{7D5B1CB0-6A61-4ECE-B5CE-28155CFFAAA8}" srcOrd="0" destOrd="0" presId="urn:microsoft.com/office/officeart/2005/8/layout/venn2"/>
    <dgm:cxn modelId="{41E5BF84-AFFA-4C9F-B161-90FC147B5B69}" type="presOf" srcId="{A2891D83-942F-4CFA-AB89-8157C17C8576}" destId="{B19FDBB1-283D-46E7-A034-F45070640DFB}" srcOrd="0" destOrd="0" presId="urn:microsoft.com/office/officeart/2005/8/layout/venn2"/>
    <dgm:cxn modelId="{CDC2218B-6A9C-4327-A65C-1640B35985B2}" srcId="{3997F4F1-430B-451E-BAAF-08E85B5A3D2E}" destId="{3BB4AF54-CF7E-4135-9B40-ECE6B7732210}" srcOrd="1" destOrd="0" parTransId="{6862F795-6A46-4376-9D41-35BEED50809B}" sibTransId="{8D90FC49-2E2D-4A38-AAC6-B05CAF2D69DC}"/>
    <dgm:cxn modelId="{F8D3308B-B79D-4660-BCA4-34931FC1B4FD}" type="presOf" srcId="{1F8D0D7E-C94D-4842-98C0-1F62289381E7}" destId="{AF26B73D-C3EB-43ED-B805-B421C1264F28}" srcOrd="1" destOrd="0" presId="urn:microsoft.com/office/officeart/2005/8/layout/venn2"/>
    <dgm:cxn modelId="{0E1D71EA-3DD3-4D35-8A8D-AF88AD495862}" type="presOf" srcId="{3BB4AF54-CF7E-4135-9B40-ECE6B7732210}" destId="{E44CF5FB-6DA4-42A5-A571-D004C3498EE6}" srcOrd="0" destOrd="0" presId="urn:microsoft.com/office/officeart/2005/8/layout/venn2"/>
    <dgm:cxn modelId="{9F0180EC-5AD6-4678-AD55-2BBBA4B3CEE1}" type="presOf" srcId="{1F8D0D7E-C94D-4842-98C0-1F62289381E7}" destId="{A5D2200A-E9BF-4411-834D-02DCDE53337D}" srcOrd="0" destOrd="0" presId="urn:microsoft.com/office/officeart/2005/8/layout/venn2"/>
    <dgm:cxn modelId="{4FC5DBA3-46DA-4607-B1C7-58E651ADEF8F}" type="presParOf" srcId="{7D5B1CB0-6A61-4ECE-B5CE-28155CFFAAA8}" destId="{0C774916-861C-4FA6-9A6A-9BDC23736457}" srcOrd="0" destOrd="0" presId="urn:microsoft.com/office/officeart/2005/8/layout/venn2"/>
    <dgm:cxn modelId="{26B072C3-1F9C-43C2-8391-D4A19E747066}" type="presParOf" srcId="{0C774916-861C-4FA6-9A6A-9BDC23736457}" destId="{A5D2200A-E9BF-4411-834D-02DCDE53337D}" srcOrd="0" destOrd="0" presId="urn:microsoft.com/office/officeart/2005/8/layout/venn2"/>
    <dgm:cxn modelId="{B397754F-2120-4EFE-AE60-E06F25433D1E}" type="presParOf" srcId="{0C774916-861C-4FA6-9A6A-9BDC23736457}" destId="{AF26B73D-C3EB-43ED-B805-B421C1264F28}" srcOrd="1" destOrd="0" presId="urn:microsoft.com/office/officeart/2005/8/layout/venn2"/>
    <dgm:cxn modelId="{2484849F-1BEB-4565-8D9E-57243AD10B56}" type="presParOf" srcId="{7D5B1CB0-6A61-4ECE-B5CE-28155CFFAAA8}" destId="{815CD785-533E-46D9-9B6D-48D097839678}" srcOrd="1" destOrd="0" presId="urn:microsoft.com/office/officeart/2005/8/layout/venn2"/>
    <dgm:cxn modelId="{4C2405A0-A65A-49FC-B76B-A89B9D2BFA07}" type="presParOf" srcId="{815CD785-533E-46D9-9B6D-48D097839678}" destId="{E44CF5FB-6DA4-42A5-A571-D004C3498EE6}" srcOrd="0" destOrd="0" presId="urn:microsoft.com/office/officeart/2005/8/layout/venn2"/>
    <dgm:cxn modelId="{14236AD2-3D24-4755-A3D3-1009B4BDE7AD}" type="presParOf" srcId="{815CD785-533E-46D9-9B6D-48D097839678}" destId="{CFF5FFD1-01DF-47B4-903B-741C56846CC5}" srcOrd="1" destOrd="0" presId="urn:microsoft.com/office/officeart/2005/8/layout/venn2"/>
    <dgm:cxn modelId="{FC3F9538-A3A2-439B-B911-15537642CC7C}" type="presParOf" srcId="{7D5B1CB0-6A61-4ECE-B5CE-28155CFFAAA8}" destId="{638D68B4-9CE9-4AB9-AAB7-7C0C38DCF5DD}" srcOrd="2" destOrd="0" presId="urn:microsoft.com/office/officeart/2005/8/layout/venn2"/>
    <dgm:cxn modelId="{2B8B53A9-9BA9-44C4-ABD6-53516CB240CB}" type="presParOf" srcId="{638D68B4-9CE9-4AB9-AAB7-7C0C38DCF5DD}" destId="{B19FDBB1-283D-46E7-A034-F45070640DFB}" srcOrd="0" destOrd="0" presId="urn:microsoft.com/office/officeart/2005/8/layout/venn2"/>
    <dgm:cxn modelId="{B146C2EF-2676-4077-B065-566610C1C366}" type="presParOf" srcId="{638D68B4-9CE9-4AB9-AAB7-7C0C38DCF5DD}" destId="{FDE6D6B5-29F4-4CEE-8DD9-0E81F7BECB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97F4F1-430B-451E-BAAF-08E85B5A3D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8D0D7E-C94D-4842-98C0-1F62289381E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Context</a:t>
          </a:r>
          <a:endParaRPr lang="es-ES" sz="1600" b="1" dirty="0"/>
        </a:p>
      </dgm:t>
    </dgm:pt>
    <dgm:pt modelId="{C7468FF4-419C-4B5A-8000-D9152F2C7103}" type="parTrans" cxnId="{E12F7A4E-CA8E-4919-AABA-209066BDAD9C}">
      <dgm:prSet/>
      <dgm:spPr/>
      <dgm:t>
        <a:bodyPr/>
        <a:lstStyle/>
        <a:p>
          <a:endParaRPr lang="es-ES"/>
        </a:p>
      </dgm:t>
    </dgm:pt>
    <dgm:pt modelId="{859625E4-6F32-470C-BD20-BEA4A641F395}" type="sibTrans" cxnId="{E12F7A4E-CA8E-4919-AABA-209066BDAD9C}">
      <dgm:prSet/>
      <dgm:spPr/>
      <dgm:t>
        <a:bodyPr/>
        <a:lstStyle/>
        <a:p>
          <a:endParaRPr lang="es-ES"/>
        </a:p>
      </dgm:t>
    </dgm:pt>
    <dgm:pt modelId="{3BB4AF54-CF7E-4135-9B40-ECE6B773221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University</a:t>
          </a:r>
          <a:r>
            <a:rPr lang="es-ES" sz="1600" b="1" dirty="0"/>
            <a:t> </a:t>
          </a:r>
          <a:r>
            <a:rPr lang="es-ES" sz="1600" b="1" dirty="0" err="1"/>
            <a:t>Strengths</a:t>
          </a:r>
          <a:endParaRPr lang="es-ES" sz="1600" b="1" dirty="0"/>
        </a:p>
      </dgm:t>
    </dgm:pt>
    <dgm:pt modelId="{6862F795-6A46-4376-9D41-35BEED50809B}" type="parTrans" cxnId="{CDC2218B-6A9C-4327-A65C-1640B35985B2}">
      <dgm:prSet/>
      <dgm:spPr/>
      <dgm:t>
        <a:bodyPr/>
        <a:lstStyle/>
        <a:p>
          <a:endParaRPr lang="es-ES"/>
        </a:p>
      </dgm:t>
    </dgm:pt>
    <dgm:pt modelId="{8D90FC49-2E2D-4A38-AAC6-B05CAF2D69DC}" type="sibTrans" cxnId="{CDC2218B-6A9C-4327-A65C-1640B35985B2}">
      <dgm:prSet/>
      <dgm:spPr/>
      <dgm:t>
        <a:bodyPr/>
        <a:lstStyle/>
        <a:p>
          <a:endParaRPr lang="es-ES"/>
        </a:p>
      </dgm:t>
    </dgm:pt>
    <dgm:pt modelId="{A2891D83-942F-4CFA-AB89-8157C17C8576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2000" b="1" dirty="0"/>
            <a:t>Meta-</a:t>
          </a:r>
          <a:r>
            <a:rPr lang="es-ES" sz="2000" b="1" dirty="0" err="1"/>
            <a:t>profile</a:t>
          </a:r>
          <a:endParaRPr lang="es-ES" sz="2000" b="1" dirty="0"/>
        </a:p>
      </dgm:t>
    </dgm:pt>
    <dgm:pt modelId="{D25912E0-7D8B-46DC-B12B-17A9750EBD1E}" type="parTrans" cxnId="{6CE9AC65-4380-47AC-B56C-36FD82DCB5ED}">
      <dgm:prSet/>
      <dgm:spPr/>
      <dgm:t>
        <a:bodyPr/>
        <a:lstStyle/>
        <a:p>
          <a:endParaRPr lang="es-ES"/>
        </a:p>
      </dgm:t>
    </dgm:pt>
    <dgm:pt modelId="{32E46418-82CA-44E7-A83B-23A2920CCAE2}" type="sibTrans" cxnId="{6CE9AC65-4380-47AC-B56C-36FD82DCB5ED}">
      <dgm:prSet/>
      <dgm:spPr/>
      <dgm:t>
        <a:bodyPr/>
        <a:lstStyle/>
        <a:p>
          <a:endParaRPr lang="es-ES"/>
        </a:p>
      </dgm:t>
    </dgm:pt>
    <dgm:pt modelId="{7D5B1CB0-6A61-4ECE-B5CE-28155CFFAAA8}" type="pres">
      <dgm:prSet presAssocID="{3997F4F1-430B-451E-BAAF-08E85B5A3D2E}" presName="Name0" presStyleCnt="0">
        <dgm:presLayoutVars>
          <dgm:chMax val="7"/>
          <dgm:resizeHandles val="exact"/>
        </dgm:presLayoutVars>
      </dgm:prSet>
      <dgm:spPr/>
    </dgm:pt>
    <dgm:pt modelId="{0C774916-861C-4FA6-9A6A-9BDC23736457}" type="pres">
      <dgm:prSet presAssocID="{3997F4F1-430B-451E-BAAF-08E85B5A3D2E}" presName="comp1" presStyleCnt="0"/>
      <dgm:spPr/>
    </dgm:pt>
    <dgm:pt modelId="{A5D2200A-E9BF-4411-834D-02DCDE53337D}" type="pres">
      <dgm:prSet presAssocID="{3997F4F1-430B-451E-BAAF-08E85B5A3D2E}" presName="circle1" presStyleLbl="node1" presStyleIdx="0" presStyleCnt="3" custScaleX="62797" custScaleY="86821" custLinFactNeighborX="-662" custLinFactNeighborY="-303"/>
      <dgm:spPr/>
    </dgm:pt>
    <dgm:pt modelId="{AF26B73D-C3EB-43ED-B805-B421C1264F28}" type="pres">
      <dgm:prSet presAssocID="{3997F4F1-430B-451E-BAAF-08E85B5A3D2E}" presName="c1text" presStyleLbl="node1" presStyleIdx="0" presStyleCnt="3">
        <dgm:presLayoutVars>
          <dgm:bulletEnabled val="1"/>
        </dgm:presLayoutVars>
      </dgm:prSet>
      <dgm:spPr/>
    </dgm:pt>
    <dgm:pt modelId="{815CD785-533E-46D9-9B6D-48D097839678}" type="pres">
      <dgm:prSet presAssocID="{3997F4F1-430B-451E-BAAF-08E85B5A3D2E}" presName="comp2" presStyleCnt="0"/>
      <dgm:spPr/>
    </dgm:pt>
    <dgm:pt modelId="{E44CF5FB-6DA4-42A5-A571-D004C3498EE6}" type="pres">
      <dgm:prSet presAssocID="{3997F4F1-430B-451E-BAAF-08E85B5A3D2E}" presName="circle2" presStyleLbl="node1" presStyleIdx="1" presStyleCnt="3" custScaleX="79547" custScaleY="111148" custLinFactNeighborX="-388" custLinFactNeighborY="591"/>
      <dgm:spPr/>
    </dgm:pt>
    <dgm:pt modelId="{CFF5FFD1-01DF-47B4-903B-741C56846CC5}" type="pres">
      <dgm:prSet presAssocID="{3997F4F1-430B-451E-BAAF-08E85B5A3D2E}" presName="c2text" presStyleLbl="node1" presStyleIdx="1" presStyleCnt="3">
        <dgm:presLayoutVars>
          <dgm:bulletEnabled val="1"/>
        </dgm:presLayoutVars>
      </dgm:prSet>
      <dgm:spPr/>
    </dgm:pt>
    <dgm:pt modelId="{638D68B4-9CE9-4AB9-AAB7-7C0C38DCF5DD}" type="pres">
      <dgm:prSet presAssocID="{3997F4F1-430B-451E-BAAF-08E85B5A3D2E}" presName="comp3" presStyleCnt="0"/>
      <dgm:spPr/>
    </dgm:pt>
    <dgm:pt modelId="{B19FDBB1-283D-46E7-A034-F45070640DFB}" type="pres">
      <dgm:prSet presAssocID="{3997F4F1-430B-451E-BAAF-08E85B5A3D2E}" presName="circle3" presStyleLbl="node1" presStyleIdx="2" presStyleCnt="3" custScaleX="111579" custScaleY="136437" custLinFactNeighborX="1215" custLinFactNeighborY="4041"/>
      <dgm:spPr/>
    </dgm:pt>
    <dgm:pt modelId="{FDE6D6B5-29F4-4CEE-8DD9-0E81F7BECBAF}" type="pres">
      <dgm:prSet presAssocID="{3997F4F1-430B-451E-BAAF-08E85B5A3D2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7C01D1E-1673-4CB8-9A59-53857EA62B29}" type="presOf" srcId="{3BB4AF54-CF7E-4135-9B40-ECE6B7732210}" destId="{E44CF5FB-6DA4-42A5-A571-D004C3498EE6}" srcOrd="0" destOrd="0" presId="urn:microsoft.com/office/officeart/2005/8/layout/venn2"/>
    <dgm:cxn modelId="{E3F38460-8E5A-43FA-96EF-FC60E6F4DD6C}" type="presOf" srcId="{A2891D83-942F-4CFA-AB89-8157C17C8576}" destId="{FDE6D6B5-29F4-4CEE-8DD9-0E81F7BECBAF}" srcOrd="1" destOrd="0" presId="urn:microsoft.com/office/officeart/2005/8/layout/venn2"/>
    <dgm:cxn modelId="{6CE9AC65-4380-47AC-B56C-36FD82DCB5ED}" srcId="{3997F4F1-430B-451E-BAAF-08E85B5A3D2E}" destId="{A2891D83-942F-4CFA-AB89-8157C17C8576}" srcOrd="2" destOrd="0" parTransId="{D25912E0-7D8B-46DC-B12B-17A9750EBD1E}" sibTransId="{32E46418-82CA-44E7-A83B-23A2920CCAE2}"/>
    <dgm:cxn modelId="{E12F7A4E-CA8E-4919-AABA-209066BDAD9C}" srcId="{3997F4F1-430B-451E-BAAF-08E85B5A3D2E}" destId="{1F8D0D7E-C94D-4842-98C0-1F62289381E7}" srcOrd="0" destOrd="0" parTransId="{C7468FF4-419C-4B5A-8000-D9152F2C7103}" sibTransId="{859625E4-6F32-470C-BD20-BEA4A641F395}"/>
    <dgm:cxn modelId="{570A986E-4024-4CBE-A1C9-5EFBD402810C}" type="presOf" srcId="{1F8D0D7E-C94D-4842-98C0-1F62289381E7}" destId="{AF26B73D-C3EB-43ED-B805-B421C1264F28}" srcOrd="1" destOrd="0" presId="urn:microsoft.com/office/officeart/2005/8/layout/venn2"/>
    <dgm:cxn modelId="{49DBC27A-074F-442E-B528-D618E40D2826}" type="presOf" srcId="{3BB4AF54-CF7E-4135-9B40-ECE6B7732210}" destId="{CFF5FFD1-01DF-47B4-903B-741C56846CC5}" srcOrd="1" destOrd="0" presId="urn:microsoft.com/office/officeart/2005/8/layout/venn2"/>
    <dgm:cxn modelId="{CDC2218B-6A9C-4327-A65C-1640B35985B2}" srcId="{3997F4F1-430B-451E-BAAF-08E85B5A3D2E}" destId="{3BB4AF54-CF7E-4135-9B40-ECE6B7732210}" srcOrd="1" destOrd="0" parTransId="{6862F795-6A46-4376-9D41-35BEED50809B}" sibTransId="{8D90FC49-2E2D-4A38-AAC6-B05CAF2D69DC}"/>
    <dgm:cxn modelId="{73EF18B7-A7F9-4954-B07D-F2D7F8A2E83C}" type="presOf" srcId="{3997F4F1-430B-451E-BAAF-08E85B5A3D2E}" destId="{7D5B1CB0-6A61-4ECE-B5CE-28155CFFAAA8}" srcOrd="0" destOrd="0" presId="urn:microsoft.com/office/officeart/2005/8/layout/venn2"/>
    <dgm:cxn modelId="{776D7EB7-61ED-4665-A6EA-0C668401AFF9}" type="presOf" srcId="{A2891D83-942F-4CFA-AB89-8157C17C8576}" destId="{B19FDBB1-283D-46E7-A034-F45070640DFB}" srcOrd="0" destOrd="0" presId="urn:microsoft.com/office/officeart/2005/8/layout/venn2"/>
    <dgm:cxn modelId="{5FB727FE-1134-4FF1-8FD5-7FE7B2BE5716}" type="presOf" srcId="{1F8D0D7E-C94D-4842-98C0-1F62289381E7}" destId="{A5D2200A-E9BF-4411-834D-02DCDE53337D}" srcOrd="0" destOrd="0" presId="urn:microsoft.com/office/officeart/2005/8/layout/venn2"/>
    <dgm:cxn modelId="{FA36EC1F-2F9F-4C66-A724-E0B9F83DC58C}" type="presParOf" srcId="{7D5B1CB0-6A61-4ECE-B5CE-28155CFFAAA8}" destId="{0C774916-861C-4FA6-9A6A-9BDC23736457}" srcOrd="0" destOrd="0" presId="urn:microsoft.com/office/officeart/2005/8/layout/venn2"/>
    <dgm:cxn modelId="{893F2B0B-A4FB-44E3-BBF4-DE1EB92FFF60}" type="presParOf" srcId="{0C774916-861C-4FA6-9A6A-9BDC23736457}" destId="{A5D2200A-E9BF-4411-834D-02DCDE53337D}" srcOrd="0" destOrd="0" presId="urn:microsoft.com/office/officeart/2005/8/layout/venn2"/>
    <dgm:cxn modelId="{668B8032-653D-42AC-BAFF-589FBA1E9106}" type="presParOf" srcId="{0C774916-861C-4FA6-9A6A-9BDC23736457}" destId="{AF26B73D-C3EB-43ED-B805-B421C1264F28}" srcOrd="1" destOrd="0" presId="urn:microsoft.com/office/officeart/2005/8/layout/venn2"/>
    <dgm:cxn modelId="{9B62E3A1-1B35-40F6-A869-B605257DD54C}" type="presParOf" srcId="{7D5B1CB0-6A61-4ECE-B5CE-28155CFFAAA8}" destId="{815CD785-533E-46D9-9B6D-48D097839678}" srcOrd="1" destOrd="0" presId="urn:microsoft.com/office/officeart/2005/8/layout/venn2"/>
    <dgm:cxn modelId="{467F7791-BDC7-4742-AEE7-9C1F1706A113}" type="presParOf" srcId="{815CD785-533E-46D9-9B6D-48D097839678}" destId="{E44CF5FB-6DA4-42A5-A571-D004C3498EE6}" srcOrd="0" destOrd="0" presId="urn:microsoft.com/office/officeart/2005/8/layout/venn2"/>
    <dgm:cxn modelId="{1396D04E-679A-4E81-AC97-ED3246AD32C6}" type="presParOf" srcId="{815CD785-533E-46D9-9B6D-48D097839678}" destId="{CFF5FFD1-01DF-47B4-903B-741C56846CC5}" srcOrd="1" destOrd="0" presId="urn:microsoft.com/office/officeart/2005/8/layout/venn2"/>
    <dgm:cxn modelId="{5A9934F4-EDDD-4DF0-9584-01475A3174C6}" type="presParOf" srcId="{7D5B1CB0-6A61-4ECE-B5CE-28155CFFAAA8}" destId="{638D68B4-9CE9-4AB9-AAB7-7C0C38DCF5DD}" srcOrd="2" destOrd="0" presId="urn:microsoft.com/office/officeart/2005/8/layout/venn2"/>
    <dgm:cxn modelId="{B5BEA8CA-D1E4-48B6-B8E8-7659F30E21C6}" type="presParOf" srcId="{638D68B4-9CE9-4AB9-AAB7-7C0C38DCF5DD}" destId="{B19FDBB1-283D-46E7-A034-F45070640DFB}" srcOrd="0" destOrd="0" presId="urn:microsoft.com/office/officeart/2005/8/layout/venn2"/>
    <dgm:cxn modelId="{2BA29F07-F983-45E0-9FC4-101F129CD4D4}" type="presParOf" srcId="{638D68B4-9CE9-4AB9-AAB7-7C0C38DCF5DD}" destId="{FDE6D6B5-29F4-4CEE-8DD9-0E81F7BECB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97F4F1-430B-451E-BAAF-08E85B5A3D2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8D0D7E-C94D-4842-98C0-1F62289381E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Context</a:t>
          </a:r>
          <a:endParaRPr lang="es-ES" sz="1600" b="1" dirty="0"/>
        </a:p>
      </dgm:t>
    </dgm:pt>
    <dgm:pt modelId="{C7468FF4-419C-4B5A-8000-D9152F2C7103}" type="parTrans" cxnId="{E12F7A4E-CA8E-4919-AABA-209066BDAD9C}">
      <dgm:prSet/>
      <dgm:spPr/>
      <dgm:t>
        <a:bodyPr/>
        <a:lstStyle/>
        <a:p>
          <a:endParaRPr lang="es-ES"/>
        </a:p>
      </dgm:t>
    </dgm:pt>
    <dgm:pt modelId="{859625E4-6F32-470C-BD20-BEA4A641F395}" type="sibTrans" cxnId="{E12F7A4E-CA8E-4919-AABA-209066BDAD9C}">
      <dgm:prSet/>
      <dgm:spPr/>
      <dgm:t>
        <a:bodyPr/>
        <a:lstStyle/>
        <a:p>
          <a:endParaRPr lang="es-ES"/>
        </a:p>
      </dgm:t>
    </dgm:pt>
    <dgm:pt modelId="{3BB4AF54-CF7E-4135-9B40-ECE6B773221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600" b="1" dirty="0" err="1"/>
            <a:t>University</a:t>
          </a:r>
          <a:r>
            <a:rPr lang="es-ES" sz="1600" b="1" dirty="0"/>
            <a:t> </a:t>
          </a:r>
          <a:r>
            <a:rPr lang="es-ES" sz="1600" b="1" dirty="0" err="1"/>
            <a:t>Strengths</a:t>
          </a:r>
          <a:endParaRPr lang="es-ES" sz="1600" b="1" dirty="0"/>
        </a:p>
      </dgm:t>
    </dgm:pt>
    <dgm:pt modelId="{6862F795-6A46-4376-9D41-35BEED50809B}" type="parTrans" cxnId="{CDC2218B-6A9C-4327-A65C-1640B35985B2}">
      <dgm:prSet/>
      <dgm:spPr/>
      <dgm:t>
        <a:bodyPr/>
        <a:lstStyle/>
        <a:p>
          <a:endParaRPr lang="es-ES"/>
        </a:p>
      </dgm:t>
    </dgm:pt>
    <dgm:pt modelId="{8D90FC49-2E2D-4A38-AAC6-B05CAF2D69DC}" type="sibTrans" cxnId="{CDC2218B-6A9C-4327-A65C-1640B35985B2}">
      <dgm:prSet/>
      <dgm:spPr/>
      <dgm:t>
        <a:bodyPr/>
        <a:lstStyle/>
        <a:p>
          <a:endParaRPr lang="es-ES"/>
        </a:p>
      </dgm:t>
    </dgm:pt>
    <dgm:pt modelId="{A2891D83-942F-4CFA-AB89-8157C17C8576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2000" b="1" dirty="0"/>
            <a:t>Meta-</a:t>
          </a:r>
          <a:r>
            <a:rPr lang="es-ES" sz="2000" b="1" dirty="0" err="1"/>
            <a:t>profile</a:t>
          </a:r>
          <a:endParaRPr lang="es-ES" sz="2000" b="1" dirty="0"/>
        </a:p>
      </dgm:t>
    </dgm:pt>
    <dgm:pt modelId="{D25912E0-7D8B-46DC-B12B-17A9750EBD1E}" type="parTrans" cxnId="{6CE9AC65-4380-47AC-B56C-36FD82DCB5ED}">
      <dgm:prSet/>
      <dgm:spPr/>
      <dgm:t>
        <a:bodyPr/>
        <a:lstStyle/>
        <a:p>
          <a:endParaRPr lang="es-ES"/>
        </a:p>
      </dgm:t>
    </dgm:pt>
    <dgm:pt modelId="{32E46418-82CA-44E7-A83B-23A2920CCAE2}" type="sibTrans" cxnId="{6CE9AC65-4380-47AC-B56C-36FD82DCB5ED}">
      <dgm:prSet/>
      <dgm:spPr/>
      <dgm:t>
        <a:bodyPr/>
        <a:lstStyle/>
        <a:p>
          <a:endParaRPr lang="es-ES"/>
        </a:p>
      </dgm:t>
    </dgm:pt>
    <dgm:pt modelId="{7D5B1CB0-6A61-4ECE-B5CE-28155CFFAAA8}" type="pres">
      <dgm:prSet presAssocID="{3997F4F1-430B-451E-BAAF-08E85B5A3D2E}" presName="Name0" presStyleCnt="0">
        <dgm:presLayoutVars>
          <dgm:chMax val="7"/>
          <dgm:resizeHandles val="exact"/>
        </dgm:presLayoutVars>
      </dgm:prSet>
      <dgm:spPr/>
    </dgm:pt>
    <dgm:pt modelId="{0C774916-861C-4FA6-9A6A-9BDC23736457}" type="pres">
      <dgm:prSet presAssocID="{3997F4F1-430B-451E-BAAF-08E85B5A3D2E}" presName="comp1" presStyleCnt="0"/>
      <dgm:spPr/>
    </dgm:pt>
    <dgm:pt modelId="{A5D2200A-E9BF-4411-834D-02DCDE53337D}" type="pres">
      <dgm:prSet presAssocID="{3997F4F1-430B-451E-BAAF-08E85B5A3D2E}" presName="circle1" presStyleLbl="node1" presStyleIdx="0" presStyleCnt="3" custScaleX="62797" custScaleY="86821" custLinFactNeighborX="-662" custLinFactNeighborY="-303"/>
      <dgm:spPr/>
    </dgm:pt>
    <dgm:pt modelId="{AF26B73D-C3EB-43ED-B805-B421C1264F28}" type="pres">
      <dgm:prSet presAssocID="{3997F4F1-430B-451E-BAAF-08E85B5A3D2E}" presName="c1text" presStyleLbl="node1" presStyleIdx="0" presStyleCnt="3">
        <dgm:presLayoutVars>
          <dgm:bulletEnabled val="1"/>
        </dgm:presLayoutVars>
      </dgm:prSet>
      <dgm:spPr/>
    </dgm:pt>
    <dgm:pt modelId="{815CD785-533E-46D9-9B6D-48D097839678}" type="pres">
      <dgm:prSet presAssocID="{3997F4F1-430B-451E-BAAF-08E85B5A3D2E}" presName="comp2" presStyleCnt="0"/>
      <dgm:spPr/>
    </dgm:pt>
    <dgm:pt modelId="{E44CF5FB-6DA4-42A5-A571-D004C3498EE6}" type="pres">
      <dgm:prSet presAssocID="{3997F4F1-430B-451E-BAAF-08E85B5A3D2E}" presName="circle2" presStyleLbl="node1" presStyleIdx="1" presStyleCnt="3" custScaleX="79547" custScaleY="111148" custLinFactNeighborX="-388" custLinFactNeighborY="591"/>
      <dgm:spPr/>
    </dgm:pt>
    <dgm:pt modelId="{CFF5FFD1-01DF-47B4-903B-741C56846CC5}" type="pres">
      <dgm:prSet presAssocID="{3997F4F1-430B-451E-BAAF-08E85B5A3D2E}" presName="c2text" presStyleLbl="node1" presStyleIdx="1" presStyleCnt="3">
        <dgm:presLayoutVars>
          <dgm:bulletEnabled val="1"/>
        </dgm:presLayoutVars>
      </dgm:prSet>
      <dgm:spPr/>
    </dgm:pt>
    <dgm:pt modelId="{638D68B4-9CE9-4AB9-AAB7-7C0C38DCF5DD}" type="pres">
      <dgm:prSet presAssocID="{3997F4F1-430B-451E-BAAF-08E85B5A3D2E}" presName="comp3" presStyleCnt="0"/>
      <dgm:spPr/>
    </dgm:pt>
    <dgm:pt modelId="{B19FDBB1-283D-46E7-A034-F45070640DFB}" type="pres">
      <dgm:prSet presAssocID="{3997F4F1-430B-451E-BAAF-08E85B5A3D2E}" presName="circle3" presStyleLbl="node1" presStyleIdx="2" presStyleCnt="3" custScaleX="111579" custScaleY="136437" custLinFactNeighborX="1215" custLinFactNeighborY="4041"/>
      <dgm:spPr/>
    </dgm:pt>
    <dgm:pt modelId="{FDE6D6B5-29F4-4CEE-8DD9-0E81F7BECBAF}" type="pres">
      <dgm:prSet presAssocID="{3997F4F1-430B-451E-BAAF-08E85B5A3D2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53FDD0E-4E10-4463-B5B5-90AB9F019ED4}" type="presOf" srcId="{1F8D0D7E-C94D-4842-98C0-1F62289381E7}" destId="{AF26B73D-C3EB-43ED-B805-B421C1264F28}" srcOrd="1" destOrd="0" presId="urn:microsoft.com/office/officeart/2005/8/layout/venn2"/>
    <dgm:cxn modelId="{6CE9AC65-4380-47AC-B56C-36FD82DCB5ED}" srcId="{3997F4F1-430B-451E-BAAF-08E85B5A3D2E}" destId="{A2891D83-942F-4CFA-AB89-8157C17C8576}" srcOrd="2" destOrd="0" parTransId="{D25912E0-7D8B-46DC-B12B-17A9750EBD1E}" sibTransId="{32E46418-82CA-44E7-A83B-23A2920CCAE2}"/>
    <dgm:cxn modelId="{DC986C68-C342-4305-AB65-884B4027CA3D}" type="presOf" srcId="{A2891D83-942F-4CFA-AB89-8157C17C8576}" destId="{FDE6D6B5-29F4-4CEE-8DD9-0E81F7BECBAF}" srcOrd="1" destOrd="0" presId="urn:microsoft.com/office/officeart/2005/8/layout/venn2"/>
    <dgm:cxn modelId="{E12F7A4E-CA8E-4919-AABA-209066BDAD9C}" srcId="{3997F4F1-430B-451E-BAAF-08E85B5A3D2E}" destId="{1F8D0D7E-C94D-4842-98C0-1F62289381E7}" srcOrd="0" destOrd="0" parTransId="{C7468FF4-419C-4B5A-8000-D9152F2C7103}" sibTransId="{859625E4-6F32-470C-BD20-BEA4A641F395}"/>
    <dgm:cxn modelId="{9CCC807D-4386-4CBA-AB7A-FA209B17294A}" type="presOf" srcId="{A2891D83-942F-4CFA-AB89-8157C17C8576}" destId="{B19FDBB1-283D-46E7-A034-F45070640DFB}" srcOrd="0" destOrd="0" presId="urn:microsoft.com/office/officeart/2005/8/layout/venn2"/>
    <dgm:cxn modelId="{CDC2218B-6A9C-4327-A65C-1640B35985B2}" srcId="{3997F4F1-430B-451E-BAAF-08E85B5A3D2E}" destId="{3BB4AF54-CF7E-4135-9B40-ECE6B7732210}" srcOrd="1" destOrd="0" parTransId="{6862F795-6A46-4376-9D41-35BEED50809B}" sibTransId="{8D90FC49-2E2D-4A38-AAC6-B05CAF2D69DC}"/>
    <dgm:cxn modelId="{325502AD-D514-452D-9533-9330C99AAE3A}" type="presOf" srcId="{1F8D0D7E-C94D-4842-98C0-1F62289381E7}" destId="{A5D2200A-E9BF-4411-834D-02DCDE53337D}" srcOrd="0" destOrd="0" presId="urn:microsoft.com/office/officeart/2005/8/layout/venn2"/>
    <dgm:cxn modelId="{8B77CBC8-B8C4-49E5-8898-0DDE60E7EDCA}" type="presOf" srcId="{3BB4AF54-CF7E-4135-9B40-ECE6B7732210}" destId="{E44CF5FB-6DA4-42A5-A571-D004C3498EE6}" srcOrd="0" destOrd="0" presId="urn:microsoft.com/office/officeart/2005/8/layout/venn2"/>
    <dgm:cxn modelId="{C2E284CD-7F2A-40A7-B472-7B3AAC4D937F}" type="presOf" srcId="{3997F4F1-430B-451E-BAAF-08E85B5A3D2E}" destId="{7D5B1CB0-6A61-4ECE-B5CE-28155CFFAAA8}" srcOrd="0" destOrd="0" presId="urn:microsoft.com/office/officeart/2005/8/layout/venn2"/>
    <dgm:cxn modelId="{7FE89CE4-FF56-4CB4-8D5E-1E96EACA9715}" type="presOf" srcId="{3BB4AF54-CF7E-4135-9B40-ECE6B7732210}" destId="{CFF5FFD1-01DF-47B4-903B-741C56846CC5}" srcOrd="1" destOrd="0" presId="urn:microsoft.com/office/officeart/2005/8/layout/venn2"/>
    <dgm:cxn modelId="{33F79BF9-FE2E-4440-A26E-7F4586C2E167}" type="presParOf" srcId="{7D5B1CB0-6A61-4ECE-B5CE-28155CFFAAA8}" destId="{0C774916-861C-4FA6-9A6A-9BDC23736457}" srcOrd="0" destOrd="0" presId="urn:microsoft.com/office/officeart/2005/8/layout/venn2"/>
    <dgm:cxn modelId="{61B89A49-A7A7-46A8-B4E4-F52F771621B4}" type="presParOf" srcId="{0C774916-861C-4FA6-9A6A-9BDC23736457}" destId="{A5D2200A-E9BF-4411-834D-02DCDE53337D}" srcOrd="0" destOrd="0" presId="urn:microsoft.com/office/officeart/2005/8/layout/venn2"/>
    <dgm:cxn modelId="{85C72D96-FE53-4D33-B3B1-C22CB85E9815}" type="presParOf" srcId="{0C774916-861C-4FA6-9A6A-9BDC23736457}" destId="{AF26B73D-C3EB-43ED-B805-B421C1264F28}" srcOrd="1" destOrd="0" presId="urn:microsoft.com/office/officeart/2005/8/layout/venn2"/>
    <dgm:cxn modelId="{60F6D3EC-7E14-4829-8FA5-1C063290EC1C}" type="presParOf" srcId="{7D5B1CB0-6A61-4ECE-B5CE-28155CFFAAA8}" destId="{815CD785-533E-46D9-9B6D-48D097839678}" srcOrd="1" destOrd="0" presId="urn:microsoft.com/office/officeart/2005/8/layout/venn2"/>
    <dgm:cxn modelId="{EF22ED6F-99D1-4A4C-AD78-FD9AABAA4A11}" type="presParOf" srcId="{815CD785-533E-46D9-9B6D-48D097839678}" destId="{E44CF5FB-6DA4-42A5-A571-D004C3498EE6}" srcOrd="0" destOrd="0" presId="urn:microsoft.com/office/officeart/2005/8/layout/venn2"/>
    <dgm:cxn modelId="{D1C7DB4B-E116-47F1-82AF-3FE856DA706B}" type="presParOf" srcId="{815CD785-533E-46D9-9B6D-48D097839678}" destId="{CFF5FFD1-01DF-47B4-903B-741C56846CC5}" srcOrd="1" destOrd="0" presId="urn:microsoft.com/office/officeart/2005/8/layout/venn2"/>
    <dgm:cxn modelId="{35E7A4BE-8DE0-4722-BC92-7DFDB80F1AEA}" type="presParOf" srcId="{7D5B1CB0-6A61-4ECE-B5CE-28155CFFAAA8}" destId="{638D68B4-9CE9-4AB9-AAB7-7C0C38DCF5DD}" srcOrd="2" destOrd="0" presId="urn:microsoft.com/office/officeart/2005/8/layout/venn2"/>
    <dgm:cxn modelId="{5110997A-4D38-4A60-B27B-5EF3BCFB2993}" type="presParOf" srcId="{638D68B4-9CE9-4AB9-AAB7-7C0C38DCF5DD}" destId="{B19FDBB1-283D-46E7-A034-F45070640DFB}" srcOrd="0" destOrd="0" presId="urn:microsoft.com/office/officeart/2005/8/layout/venn2"/>
    <dgm:cxn modelId="{B1B0CA6D-E867-4998-A5D7-D47E8A7EEE5B}" type="presParOf" srcId="{638D68B4-9CE9-4AB9-AAB7-7C0C38DCF5DD}" destId="{FDE6D6B5-29F4-4CEE-8DD9-0E81F7BECB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200A-E9BF-4411-834D-02DCDE53337D}">
      <dsp:nvSpPr>
        <dsp:cNvPr id="0" name=""/>
        <dsp:cNvSpPr/>
      </dsp:nvSpPr>
      <dsp:spPr>
        <a:xfrm>
          <a:off x="1570488" y="-58061"/>
          <a:ext cx="2894007" cy="40011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Context</a:t>
          </a:r>
          <a:endParaRPr lang="es-ES" sz="1600" b="1" kern="1200" dirty="0"/>
        </a:p>
      </dsp:txBody>
      <dsp:txXfrm>
        <a:off x="2511763" y="141996"/>
        <a:ext cx="1011455" cy="600173"/>
      </dsp:txXfrm>
    </dsp:sp>
    <dsp:sp modelId="{E44CF5FB-6DA4-42A5-A571-D004C3498EE6}">
      <dsp:nvSpPr>
        <dsp:cNvPr id="0" name=""/>
        <dsp:cNvSpPr/>
      </dsp:nvSpPr>
      <dsp:spPr>
        <a:xfrm>
          <a:off x="1659864" y="618156"/>
          <a:ext cx="2749449" cy="38417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2393967" y="858263"/>
        <a:ext cx="1281243" cy="720319"/>
      </dsp:txXfrm>
    </dsp:sp>
    <dsp:sp modelId="{B19FDBB1-283D-46E7-A034-F45070640DFB}">
      <dsp:nvSpPr>
        <dsp:cNvPr id="0" name=""/>
        <dsp:cNvSpPr/>
      </dsp:nvSpPr>
      <dsp:spPr>
        <a:xfrm>
          <a:off x="1728202" y="1522715"/>
          <a:ext cx="2571065" cy="31438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104726" y="2308680"/>
        <a:ext cx="1818018" cy="1571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200A-E9BF-4411-834D-02DCDE53337D}">
      <dsp:nvSpPr>
        <dsp:cNvPr id="0" name=""/>
        <dsp:cNvSpPr/>
      </dsp:nvSpPr>
      <dsp:spPr>
        <a:xfrm>
          <a:off x="1570488" y="-58061"/>
          <a:ext cx="2894007" cy="40011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2511763" y="141996"/>
        <a:ext cx="1011455" cy="600173"/>
      </dsp:txXfrm>
    </dsp:sp>
    <dsp:sp modelId="{E44CF5FB-6DA4-42A5-A571-D004C3498EE6}">
      <dsp:nvSpPr>
        <dsp:cNvPr id="0" name=""/>
        <dsp:cNvSpPr/>
      </dsp:nvSpPr>
      <dsp:spPr>
        <a:xfrm>
          <a:off x="1659864" y="618156"/>
          <a:ext cx="2749449" cy="384170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University</a:t>
          </a:r>
          <a:r>
            <a:rPr lang="es-ES" sz="1600" b="1" kern="1200" dirty="0"/>
            <a:t> </a:t>
          </a:r>
          <a:r>
            <a:rPr lang="es-ES" sz="1600" b="1" kern="1200" dirty="0" err="1"/>
            <a:t>Strengths</a:t>
          </a:r>
          <a:endParaRPr lang="es-ES" sz="1600" b="1" kern="1200" dirty="0"/>
        </a:p>
      </dsp:txBody>
      <dsp:txXfrm>
        <a:off x="2393967" y="858263"/>
        <a:ext cx="1281243" cy="720319"/>
      </dsp:txXfrm>
    </dsp:sp>
    <dsp:sp modelId="{B19FDBB1-283D-46E7-A034-F45070640DFB}">
      <dsp:nvSpPr>
        <dsp:cNvPr id="0" name=""/>
        <dsp:cNvSpPr/>
      </dsp:nvSpPr>
      <dsp:spPr>
        <a:xfrm>
          <a:off x="1790463" y="1522715"/>
          <a:ext cx="2571065" cy="31438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166987" y="2308680"/>
        <a:ext cx="1818018" cy="1571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200A-E9BF-4411-834D-02DCDE53337D}">
      <dsp:nvSpPr>
        <dsp:cNvPr id="0" name=""/>
        <dsp:cNvSpPr/>
      </dsp:nvSpPr>
      <dsp:spPr>
        <a:xfrm>
          <a:off x="1570488" y="-58061"/>
          <a:ext cx="2894007" cy="40011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2511763" y="141996"/>
        <a:ext cx="1011455" cy="600173"/>
      </dsp:txXfrm>
    </dsp:sp>
    <dsp:sp modelId="{E44CF5FB-6DA4-42A5-A571-D004C3498EE6}">
      <dsp:nvSpPr>
        <dsp:cNvPr id="0" name=""/>
        <dsp:cNvSpPr/>
      </dsp:nvSpPr>
      <dsp:spPr>
        <a:xfrm>
          <a:off x="1659864" y="618156"/>
          <a:ext cx="2749449" cy="38417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2393967" y="858263"/>
        <a:ext cx="1281243" cy="720319"/>
      </dsp:txXfrm>
    </dsp:sp>
    <dsp:sp modelId="{B19FDBB1-283D-46E7-A034-F45070640DFB}">
      <dsp:nvSpPr>
        <dsp:cNvPr id="0" name=""/>
        <dsp:cNvSpPr/>
      </dsp:nvSpPr>
      <dsp:spPr>
        <a:xfrm>
          <a:off x="1790463" y="1522715"/>
          <a:ext cx="2571065" cy="314385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Meta-</a:t>
          </a:r>
          <a:r>
            <a:rPr lang="es-ES" sz="2000" b="1" kern="1200" dirty="0" err="1"/>
            <a:t>profile</a:t>
          </a:r>
          <a:endParaRPr lang="es-ES" sz="2000" b="1" kern="1200" dirty="0"/>
        </a:p>
      </dsp:txBody>
      <dsp:txXfrm>
        <a:off x="2166987" y="2308680"/>
        <a:ext cx="1818018" cy="1571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200A-E9BF-4411-834D-02DCDE53337D}">
      <dsp:nvSpPr>
        <dsp:cNvPr id="0" name=""/>
        <dsp:cNvSpPr/>
      </dsp:nvSpPr>
      <dsp:spPr>
        <a:xfrm>
          <a:off x="1570488" y="-58061"/>
          <a:ext cx="2894007" cy="40011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Context</a:t>
          </a:r>
          <a:endParaRPr lang="es-ES" sz="1600" b="1" kern="1200" dirty="0"/>
        </a:p>
      </dsp:txBody>
      <dsp:txXfrm>
        <a:off x="2511763" y="141996"/>
        <a:ext cx="1011455" cy="600173"/>
      </dsp:txXfrm>
    </dsp:sp>
    <dsp:sp modelId="{E44CF5FB-6DA4-42A5-A571-D004C3498EE6}">
      <dsp:nvSpPr>
        <dsp:cNvPr id="0" name=""/>
        <dsp:cNvSpPr/>
      </dsp:nvSpPr>
      <dsp:spPr>
        <a:xfrm>
          <a:off x="1659864" y="618156"/>
          <a:ext cx="2749449" cy="38417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</dsp:txBody>
      <dsp:txXfrm>
        <a:off x="2393967" y="858263"/>
        <a:ext cx="1281243" cy="720319"/>
      </dsp:txXfrm>
    </dsp:sp>
    <dsp:sp modelId="{B19FDBB1-283D-46E7-A034-F45070640DFB}">
      <dsp:nvSpPr>
        <dsp:cNvPr id="0" name=""/>
        <dsp:cNvSpPr/>
      </dsp:nvSpPr>
      <dsp:spPr>
        <a:xfrm>
          <a:off x="1728202" y="1522715"/>
          <a:ext cx="2571065" cy="31438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104726" y="2308680"/>
        <a:ext cx="1818018" cy="1571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200A-E9BF-4411-834D-02DCDE53337D}">
      <dsp:nvSpPr>
        <dsp:cNvPr id="0" name=""/>
        <dsp:cNvSpPr/>
      </dsp:nvSpPr>
      <dsp:spPr>
        <a:xfrm>
          <a:off x="1570488" y="-58061"/>
          <a:ext cx="2894007" cy="40011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Context</a:t>
          </a:r>
          <a:endParaRPr lang="es-ES" sz="1600" b="1" kern="1200" dirty="0"/>
        </a:p>
      </dsp:txBody>
      <dsp:txXfrm>
        <a:off x="2511763" y="141996"/>
        <a:ext cx="1011455" cy="600173"/>
      </dsp:txXfrm>
    </dsp:sp>
    <dsp:sp modelId="{E44CF5FB-6DA4-42A5-A571-D004C3498EE6}">
      <dsp:nvSpPr>
        <dsp:cNvPr id="0" name=""/>
        <dsp:cNvSpPr/>
      </dsp:nvSpPr>
      <dsp:spPr>
        <a:xfrm>
          <a:off x="1659864" y="618156"/>
          <a:ext cx="2749449" cy="384170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University</a:t>
          </a:r>
          <a:r>
            <a:rPr lang="es-ES" sz="1600" b="1" kern="1200" dirty="0"/>
            <a:t> </a:t>
          </a:r>
          <a:r>
            <a:rPr lang="es-ES" sz="1600" b="1" kern="1200" dirty="0" err="1"/>
            <a:t>Strengths</a:t>
          </a:r>
          <a:endParaRPr lang="es-ES" sz="1600" b="1" kern="1200" dirty="0"/>
        </a:p>
      </dsp:txBody>
      <dsp:txXfrm>
        <a:off x="2393967" y="858263"/>
        <a:ext cx="1281243" cy="720319"/>
      </dsp:txXfrm>
    </dsp:sp>
    <dsp:sp modelId="{B19FDBB1-283D-46E7-A034-F45070640DFB}">
      <dsp:nvSpPr>
        <dsp:cNvPr id="0" name=""/>
        <dsp:cNvSpPr/>
      </dsp:nvSpPr>
      <dsp:spPr>
        <a:xfrm>
          <a:off x="1790463" y="1522715"/>
          <a:ext cx="2571065" cy="31438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166987" y="2308680"/>
        <a:ext cx="1818018" cy="1571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200A-E9BF-4411-834D-02DCDE53337D}">
      <dsp:nvSpPr>
        <dsp:cNvPr id="0" name=""/>
        <dsp:cNvSpPr/>
      </dsp:nvSpPr>
      <dsp:spPr>
        <a:xfrm>
          <a:off x="1570488" y="-58061"/>
          <a:ext cx="2894007" cy="40011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Context</a:t>
          </a:r>
          <a:endParaRPr lang="es-ES" sz="1600" b="1" kern="1200" dirty="0"/>
        </a:p>
      </dsp:txBody>
      <dsp:txXfrm>
        <a:off x="2511763" y="141996"/>
        <a:ext cx="1011455" cy="600173"/>
      </dsp:txXfrm>
    </dsp:sp>
    <dsp:sp modelId="{E44CF5FB-6DA4-42A5-A571-D004C3498EE6}">
      <dsp:nvSpPr>
        <dsp:cNvPr id="0" name=""/>
        <dsp:cNvSpPr/>
      </dsp:nvSpPr>
      <dsp:spPr>
        <a:xfrm>
          <a:off x="1659864" y="618156"/>
          <a:ext cx="2749449" cy="384170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University</a:t>
          </a:r>
          <a:r>
            <a:rPr lang="es-ES" sz="1600" b="1" kern="1200" dirty="0"/>
            <a:t> </a:t>
          </a:r>
          <a:r>
            <a:rPr lang="es-ES" sz="1600" b="1" kern="1200" dirty="0" err="1"/>
            <a:t>Strengths</a:t>
          </a:r>
          <a:endParaRPr lang="es-ES" sz="1600" b="1" kern="1200" dirty="0"/>
        </a:p>
      </dsp:txBody>
      <dsp:txXfrm>
        <a:off x="2393967" y="858263"/>
        <a:ext cx="1281243" cy="720319"/>
      </dsp:txXfrm>
    </dsp:sp>
    <dsp:sp modelId="{B19FDBB1-283D-46E7-A034-F45070640DFB}">
      <dsp:nvSpPr>
        <dsp:cNvPr id="0" name=""/>
        <dsp:cNvSpPr/>
      </dsp:nvSpPr>
      <dsp:spPr>
        <a:xfrm>
          <a:off x="1790463" y="1522715"/>
          <a:ext cx="2571065" cy="314385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Meta-</a:t>
          </a:r>
          <a:r>
            <a:rPr lang="es-ES" sz="2000" b="1" kern="1200" dirty="0" err="1"/>
            <a:t>profile</a:t>
          </a:r>
          <a:endParaRPr lang="es-ES" sz="2000" b="1" kern="1200" dirty="0"/>
        </a:p>
      </dsp:txBody>
      <dsp:txXfrm>
        <a:off x="2166987" y="2308680"/>
        <a:ext cx="1818018" cy="1571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200A-E9BF-4411-834D-02DCDE53337D}">
      <dsp:nvSpPr>
        <dsp:cNvPr id="0" name=""/>
        <dsp:cNvSpPr/>
      </dsp:nvSpPr>
      <dsp:spPr>
        <a:xfrm>
          <a:off x="1570488" y="-58061"/>
          <a:ext cx="2894007" cy="400115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Context</a:t>
          </a:r>
          <a:endParaRPr lang="es-ES" sz="1600" b="1" kern="1200" dirty="0"/>
        </a:p>
      </dsp:txBody>
      <dsp:txXfrm>
        <a:off x="2511763" y="141996"/>
        <a:ext cx="1011455" cy="600173"/>
      </dsp:txXfrm>
    </dsp:sp>
    <dsp:sp modelId="{E44CF5FB-6DA4-42A5-A571-D004C3498EE6}">
      <dsp:nvSpPr>
        <dsp:cNvPr id="0" name=""/>
        <dsp:cNvSpPr/>
      </dsp:nvSpPr>
      <dsp:spPr>
        <a:xfrm>
          <a:off x="1659864" y="618156"/>
          <a:ext cx="2749449" cy="384170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University</a:t>
          </a:r>
          <a:r>
            <a:rPr lang="es-ES" sz="1600" b="1" kern="1200" dirty="0"/>
            <a:t> </a:t>
          </a:r>
          <a:r>
            <a:rPr lang="es-ES" sz="1600" b="1" kern="1200" dirty="0" err="1"/>
            <a:t>Strengths</a:t>
          </a:r>
          <a:endParaRPr lang="es-ES" sz="1600" b="1" kern="1200" dirty="0"/>
        </a:p>
      </dsp:txBody>
      <dsp:txXfrm>
        <a:off x="2393967" y="858263"/>
        <a:ext cx="1281243" cy="720319"/>
      </dsp:txXfrm>
    </dsp:sp>
    <dsp:sp modelId="{B19FDBB1-283D-46E7-A034-F45070640DFB}">
      <dsp:nvSpPr>
        <dsp:cNvPr id="0" name=""/>
        <dsp:cNvSpPr/>
      </dsp:nvSpPr>
      <dsp:spPr>
        <a:xfrm>
          <a:off x="1790463" y="1522715"/>
          <a:ext cx="2571065" cy="314385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Meta-</a:t>
          </a:r>
          <a:r>
            <a:rPr lang="es-ES" sz="2000" b="1" kern="1200" dirty="0" err="1"/>
            <a:t>profile</a:t>
          </a:r>
          <a:endParaRPr lang="es-ES" sz="2000" b="1" kern="1200" dirty="0"/>
        </a:p>
      </dsp:txBody>
      <dsp:txXfrm>
        <a:off x="2166987" y="2308680"/>
        <a:ext cx="1818018" cy="157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l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r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l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7107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r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fld id="{3872DC19-E1ED-4FC3-9FDE-A7DA31C8078C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44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l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r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6163"/>
            <a:ext cx="5197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l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r" defTabSz="989013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fld id="{406BD994-8E80-4044-B2DD-2BF24D5BC45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39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58720-5E7A-447C-BFCF-A72C81E6C8D9}" type="slidenum">
              <a:rPr lang="es-ES"/>
              <a:pPr/>
              <a:t>5</a:t>
            </a:fld>
            <a:endParaRPr lang="es-ES"/>
          </a:p>
        </p:txBody>
      </p:sp>
      <p:sp>
        <p:nvSpPr>
          <p:cNvPr id="873474" name="Rectangle 7"/>
          <p:cNvSpPr txBox="1">
            <a:spLocks noGrp="1" noChangeArrowheads="1"/>
          </p:cNvSpPr>
          <p:nvPr/>
        </p:nvSpPr>
        <p:spPr bwMode="auto">
          <a:xfrm>
            <a:off x="4014101" y="9710817"/>
            <a:ext cx="3070860" cy="5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7" tIns="47827" rIns="95657" bIns="47827" anchor="b"/>
          <a:lstStyle/>
          <a:p>
            <a:pPr algn="r"/>
            <a:fld id="{739FC9DD-B4CF-470B-ABA4-88E8871DA611}" type="slidenum">
              <a:rPr lang="es-ES" sz="1300">
                <a:latin typeface="Arial" charset="0"/>
              </a:rPr>
              <a:pPr algn="r"/>
              <a:t>5</a:t>
            </a:fld>
            <a:endParaRPr lang="es-ES" sz="1300" dirty="0">
              <a:latin typeface="Arial" charset="0"/>
            </a:endParaRPr>
          </a:p>
        </p:txBody>
      </p:sp>
      <p:sp>
        <p:nvSpPr>
          <p:cNvPr id="87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58720-5E7A-447C-BFCF-A72C81E6C8D9}" type="slidenum">
              <a:rPr lang="es-ES"/>
              <a:pPr/>
              <a:t>25</a:t>
            </a:fld>
            <a:endParaRPr lang="es-ES"/>
          </a:p>
        </p:txBody>
      </p:sp>
      <p:sp>
        <p:nvSpPr>
          <p:cNvPr id="873474" name="Rectangle 7"/>
          <p:cNvSpPr txBox="1">
            <a:spLocks noGrp="1" noChangeArrowheads="1"/>
          </p:cNvSpPr>
          <p:nvPr/>
        </p:nvSpPr>
        <p:spPr bwMode="auto">
          <a:xfrm>
            <a:off x="4014101" y="9710817"/>
            <a:ext cx="3070860" cy="5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7" tIns="47827" rIns="95657" bIns="47827" anchor="b"/>
          <a:lstStyle/>
          <a:p>
            <a:pPr algn="r"/>
            <a:fld id="{739FC9DD-B4CF-470B-ABA4-88E8871DA611}" type="slidenum">
              <a:rPr lang="es-ES" sz="1300">
                <a:latin typeface="Arial" charset="0"/>
              </a:rPr>
              <a:pPr algn="r"/>
              <a:t>25</a:t>
            </a:fld>
            <a:endParaRPr lang="es-ES" sz="1300" dirty="0">
              <a:latin typeface="Arial" charset="0"/>
            </a:endParaRPr>
          </a:p>
        </p:txBody>
      </p:sp>
      <p:sp>
        <p:nvSpPr>
          <p:cNvPr id="87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D994-8E80-4044-B2DD-2BF24D5BC451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98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D994-8E80-4044-B2DD-2BF24D5BC451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98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D994-8E80-4044-B2DD-2BF24D5BC451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98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D994-8E80-4044-B2DD-2BF24D5BC451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98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B3BEC-52FE-4F9E-870F-6B52422EFA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7FADE-C840-4AD1-899A-49F1BF67D0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E3A8C3-0C39-4CD6-834B-F4EA33B9FB6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457200" cy="247650"/>
          </a:xfrm>
        </p:spPr>
        <p:txBody>
          <a:bodyPr/>
          <a:lstStyle>
            <a:lvl1pPr>
              <a:defRPr/>
            </a:lvl1pPr>
          </a:lstStyle>
          <a:p>
            <a:fld id="{BC29B90E-31FD-4074-B58C-1B4E890395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457200" cy="247650"/>
          </a:xfrm>
        </p:spPr>
        <p:txBody>
          <a:bodyPr/>
          <a:lstStyle>
            <a:lvl1pPr>
              <a:defRPr/>
            </a:lvl1pPr>
          </a:lstStyle>
          <a:p>
            <a:fld id="{742B55E8-588D-4914-A2DC-70A0946741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5DC3-0AF6-4BBE-8694-EF7B4DDEAC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95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67473-CB32-45BE-B682-6E06D00395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AC3D0-FF96-4F50-9CA9-01FD3BDEF6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3742D3-70B6-4C60-8AA1-74C4AEB4752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367665-5D91-4E0F-A798-A2455501A8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7B2E36-FF16-4CD9-8A4F-9604AC14DAD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F5F9F-7A50-43BF-BB7E-B69A7C9991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8608FB-770D-405C-8399-92CEFB03D7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C03DA-3752-4874-BE11-217D6DB710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381750"/>
            <a:ext cx="457200" cy="247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30AD269C-FC95-4A66-9FEF-22C609F2D66B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1034" name="Picture 10" descr="Logo_TUNING_A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950" y="333375"/>
            <a:ext cx="1495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algn="ctr">
              <a:spcBef>
                <a:spcPct val="10000"/>
              </a:spcBef>
              <a:buFontTx/>
              <a:buNone/>
            </a:pPr>
            <a:endParaRPr lang="en-GB" sz="4000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GB" sz="1800" b="1" dirty="0">
              <a:solidFill>
                <a:schemeClr val="accent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GB" sz="1800" b="1" dirty="0">
              <a:solidFill>
                <a:schemeClr val="accent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GB" sz="1800" b="1" dirty="0">
                <a:solidFill>
                  <a:schemeClr val="accent2"/>
                </a:solidFill>
              </a:rPr>
              <a:t>Pablo </a:t>
            </a:r>
            <a:r>
              <a:rPr lang="en-GB" sz="1800" b="1" dirty="0" err="1">
                <a:solidFill>
                  <a:schemeClr val="accent2"/>
                </a:solidFill>
              </a:rPr>
              <a:t>Beneitone</a:t>
            </a:r>
            <a:r>
              <a:rPr lang="en-GB" sz="1800" b="1" dirty="0">
                <a:solidFill>
                  <a:schemeClr val="accent2"/>
                </a:solidFill>
              </a:rPr>
              <a:t> </a:t>
            </a:r>
          </a:p>
          <a:p>
            <a:pPr algn="ctr">
              <a:spcBef>
                <a:spcPct val="10000"/>
              </a:spcBef>
              <a:buFontTx/>
              <a:buNone/>
            </a:pPr>
            <a:endParaRPr lang="en-GB" sz="18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GB" sz="1800" b="1" dirty="0">
                <a:solidFill>
                  <a:schemeClr val="accent2"/>
                </a:solidFill>
              </a:rPr>
              <a:t>Jakarta,  21 March 2018</a:t>
            </a:r>
          </a:p>
          <a:p>
            <a:pPr algn="ctr">
              <a:spcBef>
                <a:spcPct val="10000"/>
              </a:spcBef>
              <a:buFontTx/>
              <a:buNone/>
            </a:pPr>
            <a:endParaRPr lang="en-GB" sz="2000" b="1" dirty="0">
              <a:solidFill>
                <a:schemeClr val="accent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GB" sz="3600" b="1" dirty="0">
              <a:solidFill>
                <a:schemeClr val="accent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GB" sz="2800" dirty="0">
              <a:solidFill>
                <a:schemeClr val="accent2"/>
              </a:solidFill>
            </a:endParaRPr>
          </a:p>
          <a:p>
            <a:pPr>
              <a:spcBef>
                <a:spcPct val="10000"/>
              </a:spcBef>
              <a:buFontTx/>
              <a:buNone/>
            </a:pPr>
            <a:endParaRPr lang="en-GB" sz="28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10000"/>
              </a:spcBef>
              <a:buFontTx/>
              <a:buNone/>
            </a:pPr>
            <a:endParaRPr lang="en-GB" sz="40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005022" y="980728"/>
            <a:ext cx="691261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Tuning South East Asia</a:t>
            </a:r>
            <a:r>
              <a:rPr lang="es-AR" sz="2400" dirty="0">
                <a:solidFill>
                  <a:schemeClr val="accent2"/>
                </a:solidFill>
              </a:rPr>
              <a:t> - </a:t>
            </a:r>
            <a:r>
              <a:rPr lang="en-GB" sz="2400" dirty="0">
                <a:solidFill>
                  <a:schemeClr val="accent2"/>
                </a:solidFill>
              </a:rPr>
              <a:t>TASE </a:t>
            </a:r>
            <a:endParaRPr lang="es-AR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chemeClr val="accent2"/>
                </a:solidFill>
              </a:rPr>
              <a:t>Third General Meeting</a:t>
            </a:r>
            <a:endParaRPr lang="es-AR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s-ES" sz="3200" dirty="0">
              <a:solidFill>
                <a:srgbClr val="FF0000"/>
              </a:solidFill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Using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Tuning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approach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 to </a:t>
            </a: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design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 a </a:t>
            </a: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Degree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Programme</a:t>
            </a:r>
            <a:endParaRPr lang="es-ES" sz="3200" dirty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5" name="4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2297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4451350" y="3276600"/>
            <a:ext cx="2428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GB" sz="1400">
              <a:solidFill>
                <a:schemeClr val="bg1"/>
              </a:solidFill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323528" y="836712"/>
            <a:ext cx="1512168" cy="1224136"/>
            <a:chOff x="3131840" y="1117058"/>
            <a:chExt cx="4332203" cy="3976510"/>
          </a:xfrm>
          <a:solidFill>
            <a:srgbClr val="FFFF00"/>
          </a:solidFill>
        </p:grpSpPr>
        <p:sp>
          <p:nvSpPr>
            <p:cNvPr id="17" name="16 Elipse"/>
            <p:cNvSpPr/>
            <p:nvPr/>
          </p:nvSpPr>
          <p:spPr bwMode="auto">
            <a:xfrm rot="5400000">
              <a:off x="3644280" y="2501280"/>
              <a:ext cx="3744416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17 Elipse"/>
            <p:cNvSpPr/>
            <p:nvPr/>
          </p:nvSpPr>
          <p:spPr bwMode="auto">
            <a:xfrm rot="18253642">
              <a:off x="3658575" y="2364250"/>
              <a:ext cx="3934543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11 Grupo"/>
            <p:cNvGrpSpPr/>
            <p:nvPr/>
          </p:nvGrpSpPr>
          <p:grpSpPr>
            <a:xfrm>
              <a:off x="3131840" y="1196752"/>
              <a:ext cx="4332203" cy="3759572"/>
              <a:chOff x="3192278" y="1182655"/>
              <a:chExt cx="4332203" cy="3759572"/>
            </a:xfrm>
            <a:grpFill/>
          </p:grpSpPr>
          <p:sp>
            <p:nvSpPr>
              <p:cNvPr id="20" name="19 Elipse"/>
              <p:cNvSpPr/>
              <p:nvPr/>
            </p:nvSpPr>
            <p:spPr bwMode="auto">
              <a:xfrm>
                <a:off x="3635896" y="2492896"/>
                <a:ext cx="3744416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20 Elipse"/>
              <p:cNvSpPr/>
              <p:nvPr/>
            </p:nvSpPr>
            <p:spPr bwMode="auto">
              <a:xfrm rot="1719549">
                <a:off x="3750037" y="2445690"/>
                <a:ext cx="3774444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21 Elipse"/>
              <p:cNvSpPr/>
              <p:nvPr/>
            </p:nvSpPr>
            <p:spPr bwMode="auto">
              <a:xfrm rot="3199209">
                <a:off x="3744512" y="2342361"/>
                <a:ext cx="3759572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22 Elipse"/>
              <p:cNvSpPr/>
              <p:nvPr/>
            </p:nvSpPr>
            <p:spPr bwMode="auto">
              <a:xfrm rot="19713866">
                <a:off x="3192278" y="2400373"/>
                <a:ext cx="4183813" cy="140918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4" name="23 Elipse"/>
          <p:cNvSpPr/>
          <p:nvPr/>
        </p:nvSpPr>
        <p:spPr bwMode="auto">
          <a:xfrm rot="5400000">
            <a:off x="395536" y="2852936"/>
            <a:ext cx="1152128" cy="432048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942843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" name="27 Rectángulo"/>
          <p:cNvSpPr/>
          <p:nvPr/>
        </p:nvSpPr>
        <p:spPr bwMode="auto">
          <a:xfrm>
            <a:off x="539552" y="6165304"/>
            <a:ext cx="360040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>
                <a:solidFill>
                  <a:schemeClr val="tx1"/>
                </a:solidFill>
              </a:rPr>
              <a:t>LEARNING OUTCOMES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051720" y="1340768"/>
            <a:ext cx="2016224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 dirty="0">
                <a:solidFill>
                  <a:schemeClr val="tx1"/>
                </a:solidFill>
              </a:rPr>
              <a:t>Meta </a:t>
            </a:r>
            <a:r>
              <a:rPr lang="es-MX" sz="1800" dirty="0" err="1">
                <a:solidFill>
                  <a:schemeClr val="tx1"/>
                </a:solidFill>
              </a:rPr>
              <a:t>profile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30" name="desk1"/>
          <p:cNvSpPr>
            <a:spLocks noEditPoints="1" noChangeArrowheads="1"/>
          </p:cNvSpPr>
          <p:nvPr/>
        </p:nvSpPr>
        <p:spPr bwMode="auto">
          <a:xfrm>
            <a:off x="1763688" y="2780928"/>
            <a:ext cx="2232247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>
                <a:solidFill>
                  <a:schemeClr val="tx1"/>
                </a:solidFill>
              </a:rPr>
              <a:t>Degree profile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1763688" y="4149080"/>
            <a:ext cx="2232247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 dirty="0" err="1">
                <a:solidFill>
                  <a:schemeClr val="tx1"/>
                </a:solidFill>
              </a:rPr>
              <a:t>Programme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1691680" y="5373216"/>
            <a:ext cx="2448272" cy="43204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FA7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 dirty="0" err="1">
                <a:solidFill>
                  <a:schemeClr val="tx1"/>
                </a:solidFill>
              </a:rPr>
              <a:t>Competences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36" name="35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tu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52736"/>
            <a:ext cx="1440160" cy="960107"/>
          </a:xfrm>
          <a:prstGeom prst="rect">
            <a:avLst/>
          </a:prstGeom>
          <a:noFill/>
        </p:spPr>
      </p:pic>
      <p:sp>
        <p:nvSpPr>
          <p:cNvPr id="43" name="42 Cerrar llave"/>
          <p:cNvSpPr/>
          <p:nvPr/>
        </p:nvSpPr>
        <p:spPr bwMode="auto">
          <a:xfrm>
            <a:off x="4499992" y="2780928"/>
            <a:ext cx="720080" cy="3775779"/>
          </a:xfrm>
          <a:prstGeom prst="rightBrac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4" name="43 Cerrar llave"/>
          <p:cNvSpPr/>
          <p:nvPr/>
        </p:nvSpPr>
        <p:spPr bwMode="auto">
          <a:xfrm>
            <a:off x="4572000" y="1124744"/>
            <a:ext cx="288032" cy="870109"/>
          </a:xfrm>
          <a:prstGeom prst="rightBrac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436096" y="429309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accent2"/>
                </a:solidFill>
              </a:rPr>
              <a:t>Institutional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level</a:t>
            </a:r>
            <a:endParaRPr lang="es-ES" dirty="0">
              <a:solidFill>
                <a:schemeClr val="accent2"/>
              </a:solidFill>
            </a:endParaRPr>
          </a:p>
        </p:txBody>
      </p:sp>
      <p:cxnSp>
        <p:nvCxnSpPr>
          <p:cNvPr id="47" name="46 Conector recto"/>
          <p:cNvCxnSpPr/>
          <p:nvPr/>
        </p:nvCxnSpPr>
        <p:spPr bwMode="auto">
          <a:xfrm>
            <a:off x="467544" y="2276872"/>
            <a:ext cx="7200800" cy="0"/>
          </a:xfrm>
          <a:prstGeom prst="line">
            <a:avLst/>
          </a:prstGeom>
          <a:noFill/>
          <a:ln w="349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1"/>
            </a:outerShdw>
          </a:effectLst>
        </p:spPr>
      </p:cxn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722581" y="5301109"/>
            <a:ext cx="576783" cy="576262"/>
          </a:xfrm>
          <a:prstGeom prst="ellipse">
            <a:avLst/>
          </a:prstGeom>
          <a:solidFill>
            <a:srgbClr val="EFA7E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966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1" grpId="0" animBg="1"/>
      <p:bldP spid="32" grpId="0" animBg="1"/>
      <p:bldP spid="43" grpId="0" animBg="1"/>
      <p:bldP spid="45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00113" y="1916113"/>
            <a:ext cx="6985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800">
              <a:solidFill>
                <a:schemeClr val="accent2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42988" y="2420938"/>
            <a:ext cx="73453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17" name="desk1"/>
          <p:cNvSpPr>
            <a:spLocks noEditPoints="1" noChangeArrowheads="1"/>
          </p:cNvSpPr>
          <p:nvPr/>
        </p:nvSpPr>
        <p:spPr bwMode="auto">
          <a:xfrm>
            <a:off x="1310481" y="2974975"/>
            <a:ext cx="6810375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         </a:t>
            </a:r>
            <a:r>
              <a:rPr lang="en-GB" sz="4000" dirty="0">
                <a:latin typeface="Arial" charset="0"/>
              </a:rPr>
              <a:t>DESIGN</a:t>
            </a:r>
            <a:endParaRPr lang="es-ES" sz="4000" dirty="0">
              <a:latin typeface="Arial" charset="0"/>
            </a:endParaRPr>
          </a:p>
        </p:txBody>
      </p:sp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6394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67544" y="2610826"/>
            <a:ext cx="78488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   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steps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for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designing</a:t>
            </a:r>
            <a:endParaRPr lang="es-ES" sz="5400" dirty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5" name="4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 bwMode="auto">
          <a:xfrm>
            <a:off x="432583" y="259342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04664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66231"/>
            <a:ext cx="942843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942843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19009"/>
            <a:ext cx="942843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1 Flecha curvada hacia la izquierda"/>
          <p:cNvSpPr/>
          <p:nvPr/>
        </p:nvSpPr>
        <p:spPr bwMode="auto">
          <a:xfrm rot="5400000">
            <a:off x="5057450" y="2977265"/>
            <a:ext cx="724657" cy="1623549"/>
          </a:xfrm>
          <a:prstGeom prst="curvedLeftArrow">
            <a:avLst/>
          </a:prstGeom>
          <a:solidFill>
            <a:srgbClr val="FF99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2" name="21 Flecha curvada hacia la izquierda"/>
          <p:cNvSpPr/>
          <p:nvPr/>
        </p:nvSpPr>
        <p:spPr bwMode="auto">
          <a:xfrm rot="16200000">
            <a:off x="5135821" y="2132188"/>
            <a:ext cx="724657" cy="1623549"/>
          </a:xfrm>
          <a:prstGeom prst="curvedLeftArrow">
            <a:avLst/>
          </a:prstGeom>
          <a:solidFill>
            <a:srgbClr val="FF99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2 Explosión 1"/>
          <p:cNvSpPr/>
          <p:nvPr/>
        </p:nvSpPr>
        <p:spPr bwMode="auto">
          <a:xfrm>
            <a:off x="672355" y="2456892"/>
            <a:ext cx="1368152" cy="1584176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94" y="2766231"/>
            <a:ext cx="942843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620900" y="4170566"/>
            <a:ext cx="1362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489868" y="4143100"/>
            <a:ext cx="1362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REVISED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816804" y="4143100"/>
            <a:ext cx="1362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JOINT</a:t>
            </a:r>
          </a:p>
        </p:txBody>
      </p:sp>
      <p:sp>
        <p:nvSpPr>
          <p:cNvPr id="7" name="6 Multiplicar"/>
          <p:cNvSpPr/>
          <p:nvPr/>
        </p:nvSpPr>
        <p:spPr bwMode="auto">
          <a:xfrm>
            <a:off x="3279879" y="2763942"/>
            <a:ext cx="432048" cy="360040"/>
          </a:xfrm>
          <a:prstGeom prst="mathMultiply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8" name="27 Multiplicar"/>
          <p:cNvSpPr/>
          <p:nvPr/>
        </p:nvSpPr>
        <p:spPr bwMode="auto">
          <a:xfrm>
            <a:off x="2699792" y="3486311"/>
            <a:ext cx="432048" cy="360040"/>
          </a:xfrm>
          <a:prstGeom prst="mathMultiply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392837" y="4509120"/>
            <a:ext cx="8250523" cy="1080120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Agree on the name which is clear and reflects the aims and </a:t>
            </a:r>
          </a:p>
          <a:p>
            <a:pPr marL="342900" indent="-342900" algn="l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the purpose of the programme; please mention if it is a new </a:t>
            </a:r>
          </a:p>
          <a:p>
            <a:pPr marL="342900" indent="-342900" algn="l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or revised programme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1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971600" y="10349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NAME and TYPE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programme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359742" y="5661248"/>
            <a:ext cx="8316714" cy="93610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 algn="l"/>
            <a:r>
              <a:rPr lang="en-GB" sz="1600" dirty="0">
                <a:solidFill>
                  <a:schemeClr val="accent6"/>
                </a:solidFill>
                <a:latin typeface="Arial"/>
                <a:ea typeface="Arial"/>
              </a:rPr>
              <a:t>HELP QUESTION:</a:t>
            </a:r>
          </a:p>
          <a:p>
            <a:pPr lvl="0" algn="l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1. Does the name reflect the aims and purpose of the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programme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s-ES" sz="16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7001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1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NAME and TYPE of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programme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17094" y="1445494"/>
            <a:ext cx="8676340" cy="50798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accent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accent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Bachelor of Engineering (</a:t>
            </a:r>
            <a:r>
              <a:rPr lang="en-US" i="1" dirty="0" err="1">
                <a:solidFill>
                  <a:schemeClr val="accent2"/>
                </a:solidFill>
              </a:rPr>
              <a:t>Honours</a:t>
            </a:r>
            <a:r>
              <a:rPr lang="en-US" i="1" dirty="0">
                <a:solidFill>
                  <a:schemeClr val="accent2"/>
                </a:solidFill>
              </a:rPr>
              <a:t>) (Civil Engineering)</a:t>
            </a:r>
            <a:endParaRPr lang="es-ES" i="1" dirty="0">
              <a:solidFill>
                <a:schemeClr val="accent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Bachelor of Medicine and Bachelor of Surgery (MBBS) </a:t>
            </a:r>
            <a:endParaRPr lang="es-ES" i="1" dirty="0">
              <a:solidFill>
                <a:schemeClr val="accent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Doctor in Medicine</a:t>
            </a:r>
            <a:endParaRPr lang="es-ES" i="1" dirty="0">
              <a:solidFill>
                <a:schemeClr val="accent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 i="1" dirty="0">
                <a:solidFill>
                  <a:schemeClr val="accent2"/>
                </a:solidFill>
              </a:rPr>
              <a:t>Bachelor of English Education Study Programme</a:t>
            </a:r>
            <a:endParaRPr lang="es-ES" i="1" dirty="0">
              <a:solidFill>
                <a:schemeClr val="accent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/>
                </a:solidFill>
                <a:latin typeface="Arial"/>
                <a:ea typeface="Arial"/>
              </a:rPr>
              <a:t>Bachelor of Elementary Education (</a:t>
            </a:r>
            <a:r>
              <a:rPr lang="en-US" i="1" dirty="0" err="1">
                <a:solidFill>
                  <a:schemeClr val="accent6"/>
                </a:solidFill>
                <a:latin typeface="Arial"/>
                <a:ea typeface="Arial"/>
              </a:rPr>
              <a:t>BEEd</a:t>
            </a:r>
            <a:r>
              <a:rPr lang="en-US" i="1" dirty="0">
                <a:solidFill>
                  <a:schemeClr val="accent6"/>
                </a:solidFill>
                <a:latin typeface="Arial"/>
                <a:ea typeface="Arial"/>
              </a:rPr>
              <a:t>) Program)</a:t>
            </a:r>
            <a:endParaRPr lang="es-ES" i="1" dirty="0">
              <a:solidFill>
                <a:schemeClr val="accent6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6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6465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32" y="2181056"/>
            <a:ext cx="1458522" cy="1670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28 CuadroTexto"/>
          <p:cNvSpPr txBox="1"/>
          <p:nvPr/>
        </p:nvSpPr>
        <p:spPr>
          <a:xfrm>
            <a:off x="971600" y="10349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LENGTH and LEVEL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programme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359742" y="3933056"/>
            <a:ext cx="8357835" cy="847120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Define and indicate length and level of the 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;  indicate if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gives access to further studies</a:t>
            </a:r>
            <a:r>
              <a:rPr lang="en-GB" sz="1800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2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123728" y="218105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LENGTH </a:t>
            </a:r>
            <a:r>
              <a:rPr lang="es-ES" sz="1600" dirty="0">
                <a:solidFill>
                  <a:srgbClr val="C00000"/>
                </a:solidFill>
              </a:rPr>
              <a:t>…. XX  MONTHS 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627784" y="343574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LEVEL       </a:t>
            </a:r>
            <a:r>
              <a:rPr lang="es-ES" sz="1600" dirty="0" err="1">
                <a:solidFill>
                  <a:srgbClr val="C00000"/>
                </a:solidFill>
              </a:rPr>
              <a:t>Bachelor</a:t>
            </a:r>
            <a:r>
              <a:rPr lang="es-ES" sz="1600" dirty="0">
                <a:solidFill>
                  <a:srgbClr val="C00000"/>
                </a:solidFill>
              </a:rPr>
              <a:t>? Master? 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359742" y="4941168"/>
            <a:ext cx="8408683" cy="151216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 algn="l"/>
            <a:r>
              <a:rPr lang="en-GB" sz="1600" dirty="0">
                <a:solidFill>
                  <a:schemeClr val="accent6"/>
                </a:solidFill>
                <a:latin typeface="Arial"/>
                <a:ea typeface="Arial"/>
              </a:rPr>
              <a:t>HELP QUESTIONS:</a:t>
            </a:r>
          </a:p>
          <a:p>
            <a:pPr marL="342900" lvl="0" indent="-342900" algn="l">
              <a:buAutoNum type="arabicPeriod"/>
            </a:pPr>
            <a:r>
              <a:rPr lang="en-GB" sz="1600" dirty="0">
                <a:solidFill>
                  <a:schemeClr val="accent6"/>
                </a:solidFill>
                <a:latin typeface="Arial"/>
                <a:ea typeface="Arial"/>
              </a:rPr>
              <a:t>Is it clear what length of the programme is (in months)?</a:t>
            </a:r>
          </a:p>
          <a:p>
            <a:pPr marL="342900" lvl="0" indent="-342900" algn="l">
              <a:buAutoNum type="arabicPeriod"/>
            </a:pPr>
            <a:r>
              <a:rPr lang="en-GB" sz="1600" dirty="0">
                <a:solidFill>
                  <a:schemeClr val="accent6"/>
                </a:solidFill>
                <a:latin typeface="Arial"/>
                <a:ea typeface="Arial"/>
              </a:rPr>
              <a:t>Is the programme at bachelor or master level?</a:t>
            </a:r>
          </a:p>
          <a:p>
            <a:pPr marL="342900" lvl="0" indent="-342900" algn="l">
              <a:buAutoNum type="arabicPeriod"/>
            </a:pPr>
            <a:r>
              <a:rPr lang="en-GB" sz="1600" dirty="0">
                <a:solidFill>
                  <a:schemeClr val="accent6"/>
                </a:solidFill>
                <a:latin typeface="Arial"/>
                <a:ea typeface="Arial"/>
              </a:rPr>
              <a:t>Is a possible progression from this degree to further studies made clear?</a:t>
            </a:r>
            <a:endParaRPr lang="es-ES" sz="1600" dirty="0">
              <a:solidFill>
                <a:schemeClr val="accent6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6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9214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2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LENGTH and LEVEL of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programme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17094" y="1445494"/>
            <a:ext cx="8676340" cy="50798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pPr lvl="0" algn="l"/>
            <a:endParaRPr lang="en-GB" dirty="0">
              <a:solidFill>
                <a:schemeClr val="accent2"/>
              </a:solidFill>
            </a:endParaRPr>
          </a:p>
          <a:p>
            <a:pPr lvl="0" algn="l"/>
            <a:r>
              <a:rPr lang="en-GB" dirty="0">
                <a:solidFill>
                  <a:schemeClr val="accent2"/>
                </a:solidFill>
              </a:rPr>
              <a:t>This programme lasts eight semesters (four months each), including two semesters for internship and end of course paper.</a:t>
            </a:r>
          </a:p>
          <a:p>
            <a:pPr lvl="0" algn="l"/>
            <a:endParaRPr lang="es-ES" dirty="0">
              <a:solidFill>
                <a:schemeClr val="accent2"/>
              </a:solidFill>
            </a:endParaRPr>
          </a:p>
          <a:p>
            <a:pPr lvl="0" algn="l"/>
            <a:endParaRPr lang="es-ES" dirty="0">
              <a:solidFill>
                <a:schemeClr val="accent2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6"/>
            </a:pPr>
            <a:endParaRPr lang="es-ES" dirty="0">
              <a:solidFill>
                <a:schemeClr val="accent2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dirty="0">
              <a:solidFill>
                <a:schemeClr val="accent2"/>
              </a:solidFill>
              <a:latin typeface="Arial"/>
              <a:ea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3141" y="4149080"/>
            <a:ext cx="7128793" cy="21682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 Length of </a:t>
            </a:r>
            <a:r>
              <a:rPr lang="en-US" sz="2400" dirty="0" err="1">
                <a:solidFill>
                  <a:schemeClr val="accent2"/>
                </a:solidFill>
              </a:rPr>
              <a:t>programme</a:t>
            </a:r>
            <a:r>
              <a:rPr lang="en-US" sz="2400" dirty="0">
                <a:solidFill>
                  <a:schemeClr val="accent2"/>
                </a:solidFill>
              </a:rPr>
              <a:t>: 195 weeks over 10 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 semesters (5 years)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  Level: Bachelor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  38 courses</a:t>
            </a:r>
          </a:p>
        </p:txBody>
      </p:sp>
    </p:spTree>
    <p:extLst>
      <p:ext uri="{BB962C8B-B14F-4D97-AF65-F5344CB8AC3E}">
        <p14:creationId xmlns:p14="http://schemas.microsoft.com/office/powerpoint/2010/main" val="11929594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67" y="1558178"/>
            <a:ext cx="1458522" cy="1670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28 CuadroTexto"/>
          <p:cNvSpPr txBox="1"/>
          <p:nvPr/>
        </p:nvSpPr>
        <p:spPr>
          <a:xfrm>
            <a:off x="971600" y="1034958"/>
            <a:ext cx="591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SOCIAL NEED </a:t>
            </a:r>
            <a:r>
              <a:rPr lang="es-ES" sz="2800" dirty="0" err="1">
                <a:solidFill>
                  <a:schemeClr val="tx1"/>
                </a:solidFill>
              </a:rPr>
              <a:t>for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programme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367658" y="3338945"/>
            <a:ext cx="8357835" cy="1287656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State what local, national or global needs the programme has </a:t>
            </a:r>
          </a:p>
          <a:p>
            <a:pPr marL="342900" indent="-342900" algn="l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been (re)designed to meet; include a justification for the  </a:t>
            </a:r>
          </a:p>
          <a:p>
            <a:pPr marL="342900" indent="-342900" algn="l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programme in terms of the local / national / international social </a:t>
            </a:r>
          </a:p>
          <a:p>
            <a:pPr marL="342900" indent="-342900" algn="l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needs + a mention of why the programme has been revised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3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367658" y="4725144"/>
            <a:ext cx="8408683" cy="182288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accent6"/>
                </a:solidFill>
                <a:latin typeface="Arial"/>
                <a:ea typeface="Arial"/>
              </a:rPr>
              <a:t>HELP QUESTIONS:</a:t>
            </a:r>
          </a:p>
          <a:p>
            <a:pPr marL="342900" lvl="0" indent="-342900" algn="l">
              <a:spcBef>
                <a:spcPts val="0"/>
              </a:spcBef>
              <a:spcAft>
                <a:spcPts val="400"/>
              </a:spcAft>
              <a:buAutoNum type="arabicPeriod"/>
            </a:pPr>
            <a:r>
              <a:rPr lang="en-GB" sz="1600" dirty="0">
                <a:solidFill>
                  <a:schemeClr val="accent2"/>
                </a:solidFill>
              </a:rPr>
              <a:t>It is clear why the programme is necessary – what social needs relevant for the local/national (as well as possibly international) context it has been (re)designed to meet?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lvl="0" indent="-342900" algn="l">
              <a:spcBef>
                <a:spcPts val="0"/>
              </a:spcBef>
              <a:spcAft>
                <a:spcPts val="400"/>
              </a:spcAft>
              <a:buAutoNum type="arabicPeriod"/>
            </a:pPr>
            <a:r>
              <a:rPr lang="en-GB" sz="1600" dirty="0">
                <a:solidFill>
                  <a:schemeClr val="accent2"/>
                </a:solidFill>
              </a:rPr>
              <a:t>Is it clear why the programme has been revised, what stipulated the revision of the programme?</a:t>
            </a:r>
            <a:endParaRPr lang="es-ES" sz="1600" dirty="0">
              <a:solidFill>
                <a:schemeClr val="accent2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chemeClr val="tx1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4408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3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SOCIAL NEED </a:t>
            </a:r>
            <a:r>
              <a:rPr lang="es-ES" sz="2400" dirty="0" err="1">
                <a:solidFill>
                  <a:schemeClr val="tx1"/>
                </a:solidFill>
              </a:rPr>
              <a:t>for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programme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17094" y="1445494"/>
            <a:ext cx="8676340" cy="50798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The Bachelor of Engineering (</a:t>
            </a:r>
            <a:r>
              <a:rPr lang="en-US" sz="1600" dirty="0" err="1">
                <a:solidFill>
                  <a:schemeClr val="accent2"/>
                </a:solidFill>
              </a:rPr>
              <a:t>Honours</a:t>
            </a:r>
            <a:r>
              <a:rPr lang="en-US" sz="1600" dirty="0">
                <a:solidFill>
                  <a:schemeClr val="accent2"/>
                </a:solidFill>
              </a:rPr>
              <a:t>) (Civil Engineering) is being </a:t>
            </a:r>
            <a:r>
              <a:rPr lang="en-US" sz="1600" dirty="0" err="1">
                <a:solidFill>
                  <a:schemeClr val="accent2"/>
                </a:solidFill>
              </a:rPr>
              <a:t>accreditated</a:t>
            </a:r>
            <a:r>
              <a:rPr lang="en-US" sz="1600" dirty="0">
                <a:solidFill>
                  <a:schemeClr val="accent2"/>
                </a:solidFill>
              </a:rPr>
              <a:t> by the Board of Engineers Malaysia (BEM) through the Malaysian Engineering Accreditation Council (EAC). </a:t>
            </a: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Malaysia is a signatory of the WASHINGTON ACCORD under the International Engineering Alliance and as a result GRADUATES from a </a:t>
            </a:r>
            <a:r>
              <a:rPr lang="en-US" sz="1600" dirty="0" err="1">
                <a:solidFill>
                  <a:schemeClr val="accent2"/>
                </a:solidFill>
              </a:rPr>
              <a:t>programmes</a:t>
            </a:r>
            <a:r>
              <a:rPr lang="en-US" sz="1600" dirty="0">
                <a:solidFill>
                  <a:schemeClr val="accent2"/>
                </a:solidFill>
              </a:rPr>
              <a:t> that has been accredited by the EAC will gain global recognition; allowing global employability as well as global credit recognition for post graduate studies </a:t>
            </a: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It is therefore imperative that the Bachelor of Engineering (</a:t>
            </a:r>
            <a:r>
              <a:rPr lang="en-US" sz="1600" dirty="0" err="1">
                <a:solidFill>
                  <a:schemeClr val="accent2"/>
                </a:solidFill>
              </a:rPr>
              <a:t>Honours</a:t>
            </a:r>
            <a:r>
              <a:rPr lang="en-US" sz="1600" dirty="0">
                <a:solidFill>
                  <a:schemeClr val="accent2"/>
                </a:solidFill>
              </a:rPr>
              <a:t>) (Civil Engineering)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 is being designed and delivered to achieve the desired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 outcomes (PO), and to ascertain that all its graduates will have the appropriate generic and specific competencies. A systematic manner to assess graduate outcome attainment has been employed at the School of Civil Engineering, </a:t>
            </a:r>
            <a:r>
              <a:rPr lang="en-US" sz="1600" dirty="0" err="1">
                <a:solidFill>
                  <a:schemeClr val="accent2"/>
                </a:solidFill>
              </a:rPr>
              <a:t>Universiti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Sains</a:t>
            </a:r>
            <a:r>
              <a:rPr lang="en-US" sz="1600" dirty="0">
                <a:solidFill>
                  <a:schemeClr val="accent2"/>
                </a:solidFill>
              </a:rPr>
              <a:t> Malaysia, the owner of this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.</a:t>
            </a:r>
            <a:endParaRPr lang="es-ES" sz="1600" dirty="0">
              <a:solidFill>
                <a:schemeClr val="accent2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9594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71600" y="10349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tx1"/>
                </a:solidFill>
              </a:rPr>
              <a:t>Future</a:t>
            </a:r>
            <a:r>
              <a:rPr lang="es-ES" sz="2800" dirty="0">
                <a:solidFill>
                  <a:schemeClr val="tx1"/>
                </a:solidFill>
              </a:rPr>
              <a:t> FIELDS OF OCCUPATION of </a:t>
            </a:r>
            <a:r>
              <a:rPr lang="es-ES" sz="2800" dirty="0" err="1">
                <a:solidFill>
                  <a:schemeClr val="tx1"/>
                </a:solidFill>
              </a:rPr>
              <a:t>graduates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393082" y="3604739"/>
            <a:ext cx="8357835" cy="1048397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Indicate where students who successfully complete the 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can work – what type of occupations and jobs they are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likely to have; 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4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393082" y="4869160"/>
            <a:ext cx="8408683" cy="165618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 algn="l">
              <a:spcBef>
                <a:spcPts val="400"/>
              </a:spcBef>
            </a:pPr>
            <a:r>
              <a:rPr lang="en-GB" sz="1600" dirty="0">
                <a:solidFill>
                  <a:schemeClr val="accent6"/>
                </a:solidFill>
                <a:latin typeface="Arial"/>
                <a:ea typeface="Arial"/>
              </a:rPr>
              <a:t>HELP QUESTIONS:</a:t>
            </a:r>
          </a:p>
          <a:p>
            <a:pPr marL="342900" lvl="0" indent="-342900" algn="l">
              <a:spcBef>
                <a:spcPts val="400"/>
              </a:spcBef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Does the description help students to have a clear (and realistic!) idea of future sectors of employment or further study possibilities?</a:t>
            </a:r>
          </a:p>
          <a:p>
            <a:pPr marL="342900" lvl="0" indent="-342900" algn="l">
              <a:spcBef>
                <a:spcPts val="400"/>
              </a:spcBef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Is the language comprehensible to prospective students?</a:t>
            </a:r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algn="l">
              <a:spcBef>
                <a:spcPts val="400"/>
              </a:spcBef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Is the list of potential occupations sufficiently detailed?</a:t>
            </a:r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algn="l">
              <a:buAutoNum type="arabicPeriod"/>
            </a:pPr>
            <a:endParaRPr lang="es-ES" sz="16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07" y="1844824"/>
            <a:ext cx="1458522" cy="1670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90049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pic>
        <p:nvPicPr>
          <p:cNvPr id="4" name="3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9" y="2276872"/>
            <a:ext cx="6645968" cy="33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516578" y="4807768"/>
            <a:ext cx="7162065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2445" y="1076593"/>
            <a:ext cx="69126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Where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are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we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now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060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4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1"/>
                </a:solidFill>
              </a:rPr>
              <a:t>Future</a:t>
            </a:r>
            <a:r>
              <a:rPr lang="es-ES" sz="2400" dirty="0">
                <a:solidFill>
                  <a:schemeClr val="tx1"/>
                </a:solidFill>
              </a:rPr>
              <a:t> FIELDS OF OCCUPATION of </a:t>
            </a:r>
            <a:r>
              <a:rPr lang="es-ES" sz="2400" dirty="0" err="1">
                <a:solidFill>
                  <a:schemeClr val="tx1"/>
                </a:solidFill>
              </a:rPr>
              <a:t>graduates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7992888" cy="44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325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71600" y="10349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DESCRIPTION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DEGREE PROFILE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programme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287523" y="3429000"/>
            <a:ext cx="8532949" cy="1256628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Express the desired graduate profile in terms of competences and list these,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indicating which you consider to be generic  and/or  subject - specific.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Formulate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- level expected  learning  outcomes, indicating which 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competence each of them is related to;  check for consistency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en-GB" sz="1800" dirty="0">
                <a:solidFill>
                  <a:schemeClr val="tx1"/>
                </a:solidFill>
                <a:cs typeface="Arial" pitchFamily="34" charset="0"/>
              </a:rPr>
              <a:t>  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5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244288" y="4834942"/>
            <a:ext cx="8727431" cy="182288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1600" dirty="0">
                <a:solidFill>
                  <a:schemeClr val="accent6"/>
                </a:solidFill>
                <a:latin typeface="Arial"/>
              </a:rPr>
              <a:t>1. </a:t>
            </a:r>
            <a:r>
              <a:rPr lang="en-US" sz="1600" dirty="0">
                <a:solidFill>
                  <a:schemeClr val="accent2"/>
                </a:solidFill>
              </a:rPr>
              <a:t>Does the description include both generic and subject-specific competences?</a:t>
            </a:r>
            <a:endParaRPr lang="es-E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</a:rPr>
              <a:t>2. Are competences defined in a way that both students and staff can understand?</a:t>
            </a:r>
            <a:endParaRPr lang="es-E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s-ES" sz="1600" dirty="0">
                <a:solidFill>
                  <a:schemeClr val="accent2"/>
                </a:solidFill>
              </a:rPr>
              <a:t>3. </a:t>
            </a:r>
            <a:r>
              <a:rPr lang="en-US" sz="1600" dirty="0">
                <a:solidFill>
                  <a:schemeClr val="accent2"/>
                </a:solidFill>
              </a:rPr>
              <a:t>Have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-level learning outcomes been formulated?</a:t>
            </a:r>
            <a:endParaRPr lang="es-E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</a:rPr>
              <a:t>4. Are they clear and well formulated with an action verb, content and context?</a:t>
            </a:r>
            <a:endParaRPr lang="es-E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s-ES" sz="1600" dirty="0">
                <a:solidFill>
                  <a:schemeClr val="accent2"/>
                </a:solidFill>
              </a:rPr>
              <a:t>5. </a:t>
            </a:r>
            <a:r>
              <a:rPr lang="en-US" sz="1600" dirty="0">
                <a:solidFill>
                  <a:schemeClr val="accent2"/>
                </a:solidFill>
              </a:rPr>
              <a:t>Are they measurable?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lvl="0" indent="-342900" algn="l">
              <a:buAutoNum type="arabicPeriod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893603" y="2348586"/>
            <a:ext cx="576783" cy="576262"/>
          </a:xfrm>
          <a:prstGeom prst="ellipse">
            <a:avLst/>
          </a:prstGeom>
          <a:solidFill>
            <a:srgbClr val="EFA7E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3257853" y="2456892"/>
            <a:ext cx="2592288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solidFill>
                  <a:schemeClr val="tx1"/>
                </a:solidFill>
              </a:rPr>
              <a:t>LEARNING OUTCOME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Flecha derecha"/>
          <p:cNvSpPr/>
          <p:nvPr/>
        </p:nvSpPr>
        <p:spPr bwMode="auto">
          <a:xfrm>
            <a:off x="2555776" y="2456584"/>
            <a:ext cx="558061" cy="3602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 rot="5400000">
            <a:off x="323527" y="2262902"/>
            <a:ext cx="1296146" cy="74847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Flecha derecha"/>
          <p:cNvSpPr/>
          <p:nvPr/>
        </p:nvSpPr>
        <p:spPr bwMode="auto">
          <a:xfrm>
            <a:off x="1382024" y="2465704"/>
            <a:ext cx="558061" cy="3602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055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4451350" y="3276600"/>
            <a:ext cx="2428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 bwMode="auto">
          <a:xfrm rot="5400000">
            <a:off x="-396552" y="2636912"/>
            <a:ext cx="3744416" cy="144016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esk1"/>
          <p:cNvSpPr>
            <a:spLocks noEditPoints="1" noChangeArrowheads="1"/>
          </p:cNvSpPr>
          <p:nvPr/>
        </p:nvSpPr>
        <p:spPr bwMode="auto">
          <a:xfrm>
            <a:off x="539553" y="5589241"/>
            <a:ext cx="2232247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>
                <a:solidFill>
                  <a:schemeClr val="tx1"/>
                </a:solidFill>
              </a:rPr>
              <a:t>Degree profile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187624" y="1556792"/>
            <a:ext cx="576783" cy="576262"/>
          </a:xfrm>
          <a:prstGeom prst="ellipse">
            <a:avLst/>
          </a:prstGeom>
          <a:solidFill>
            <a:srgbClr val="EFA7E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C1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99592" y="2060848"/>
            <a:ext cx="576783" cy="576262"/>
          </a:xfrm>
          <a:prstGeom prst="ellipse">
            <a:avLst/>
          </a:prstGeom>
          <a:solidFill>
            <a:srgbClr val="EFA7E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C2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475656" y="2060848"/>
            <a:ext cx="576783" cy="584646"/>
          </a:xfrm>
          <a:prstGeom prst="ellipse">
            <a:avLst/>
          </a:prstGeom>
          <a:solidFill>
            <a:srgbClr val="EFA7E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C3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27584" y="2708920"/>
            <a:ext cx="720725" cy="719138"/>
          </a:xfrm>
          <a:prstGeom prst="ellipse">
            <a:avLst/>
          </a:prstGeom>
          <a:solidFill>
            <a:srgbClr val="EFA7E1"/>
          </a:solidFill>
          <a:ln w="50800" algn="ctr">
            <a:solidFill>
              <a:srgbClr val="EFA7E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C7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547664" y="2564904"/>
            <a:ext cx="720725" cy="719138"/>
          </a:xfrm>
          <a:prstGeom prst="ellipse">
            <a:avLst/>
          </a:prstGeom>
          <a:solidFill>
            <a:srgbClr val="EFA7E1"/>
          </a:solidFill>
          <a:ln w="50800" algn="ctr">
            <a:solidFill>
              <a:srgbClr val="EFA7E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C6</a:t>
            </a: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403648" y="3429000"/>
            <a:ext cx="720725" cy="719138"/>
          </a:xfrm>
          <a:prstGeom prst="ellipse">
            <a:avLst/>
          </a:prstGeom>
          <a:solidFill>
            <a:srgbClr val="EFA7E1"/>
          </a:solidFill>
          <a:ln w="50800" algn="ctr">
            <a:solidFill>
              <a:srgbClr val="EFA7E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C8</a:t>
            </a: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115616" y="4437112"/>
            <a:ext cx="720725" cy="719138"/>
          </a:xfrm>
          <a:prstGeom prst="ellipse">
            <a:avLst/>
          </a:prstGeom>
          <a:solidFill>
            <a:srgbClr val="EFA7E1"/>
          </a:solidFill>
          <a:ln w="50800" algn="ctr">
            <a:solidFill>
              <a:srgbClr val="EFA7E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C9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827584" y="3429000"/>
            <a:ext cx="576783" cy="576262"/>
          </a:xfrm>
          <a:prstGeom prst="ellipse">
            <a:avLst/>
          </a:prstGeom>
          <a:solidFill>
            <a:srgbClr val="EFA7E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C4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899592" y="4005064"/>
            <a:ext cx="576783" cy="576262"/>
          </a:xfrm>
          <a:prstGeom prst="ellipse">
            <a:avLst/>
          </a:prstGeom>
          <a:solidFill>
            <a:srgbClr val="EFA7E1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C5</a:t>
            </a:r>
          </a:p>
        </p:txBody>
      </p:sp>
      <p:sp>
        <p:nvSpPr>
          <p:cNvPr id="30" name="29 Elipse"/>
          <p:cNvSpPr/>
          <p:nvPr/>
        </p:nvSpPr>
        <p:spPr bwMode="auto">
          <a:xfrm>
            <a:off x="2627784" y="2752297"/>
            <a:ext cx="1368152" cy="1296144"/>
          </a:xfrm>
          <a:prstGeom prst="ellipse">
            <a:avLst/>
          </a:prstGeom>
          <a:solidFill>
            <a:srgbClr val="EFA7E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>
                <a:solidFill>
                  <a:schemeClr val="accent3"/>
                </a:solidFill>
                <a:latin typeface="Arial" charset="0"/>
              </a:rPr>
              <a:t>C</a:t>
            </a:r>
            <a:r>
              <a:rPr kumimoji="0" lang="es-ES" sz="1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>
              <a:solidFill>
                <a:schemeClr val="accent3"/>
              </a:solidFill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4" name="33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5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475656" y="1007730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DESCRIPTION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DEGREE PROFILE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programme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 bwMode="auto">
          <a:xfrm>
            <a:off x="4391819" y="2794814"/>
            <a:ext cx="4351183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>
                <a:solidFill>
                  <a:schemeClr val="tx1"/>
                </a:solidFill>
              </a:rPr>
              <a:t>LEARNING OUTCOME at </a:t>
            </a:r>
            <a:r>
              <a:rPr lang="es-ES" sz="1600" dirty="0" err="1">
                <a:solidFill>
                  <a:schemeClr val="tx1"/>
                </a:solidFill>
              </a:rPr>
              <a:t>Programme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Level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4391818" y="3284042"/>
            <a:ext cx="4351183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>
                <a:solidFill>
                  <a:schemeClr val="tx1"/>
                </a:solidFill>
              </a:rPr>
              <a:t>LEARNING OUTCOME at </a:t>
            </a:r>
            <a:r>
              <a:rPr lang="es-ES" sz="1600" dirty="0" err="1">
                <a:solidFill>
                  <a:schemeClr val="tx1"/>
                </a:solidFill>
              </a:rPr>
              <a:t>Programme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Level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>
            <a:off x="4391819" y="3788098"/>
            <a:ext cx="4351183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>
                <a:solidFill>
                  <a:schemeClr val="tx1"/>
                </a:solidFill>
              </a:rPr>
              <a:t>LEARNING OUTCOME at </a:t>
            </a:r>
            <a:r>
              <a:rPr lang="es-ES" sz="1600" dirty="0" err="1">
                <a:solidFill>
                  <a:schemeClr val="tx1"/>
                </a:solidFill>
              </a:rPr>
              <a:t>Programme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Level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678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4451350" y="3276600"/>
            <a:ext cx="2428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21788" y="1314575"/>
            <a:ext cx="8172400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266700" algn="l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sz="1800" dirty="0">
                <a:solidFill>
                  <a:srgbClr val="000099"/>
                </a:solidFill>
              </a:rPr>
              <a:t>    </a:t>
            </a:r>
            <a:r>
              <a:rPr lang="en-GB" dirty="0">
                <a:solidFill>
                  <a:srgbClr val="000099"/>
                </a:solidFill>
              </a:rPr>
              <a:t>What is                            according to Tuning?</a:t>
            </a:r>
          </a:p>
          <a:p>
            <a:pPr marL="449263" lvl="1" indent="-266700" algn="l">
              <a:lnSpc>
                <a:spcPct val="80000"/>
              </a:lnSpc>
              <a:buFontTx/>
              <a:buNone/>
            </a:pPr>
            <a:endParaRPr lang="en-GB" dirty="0">
              <a:solidFill>
                <a:srgbClr val="000099"/>
              </a:solidFill>
            </a:endParaRPr>
          </a:p>
          <a:p>
            <a:pPr marL="449263" lvl="1" indent="-266700" algn="l">
              <a:lnSpc>
                <a:spcPct val="80000"/>
              </a:lnSpc>
              <a:buFontTx/>
              <a:buChar char="•"/>
            </a:pPr>
            <a:r>
              <a:rPr lang="en-GB" dirty="0">
                <a:solidFill>
                  <a:schemeClr val="accent2"/>
                </a:solidFill>
              </a:rPr>
              <a:t>Is a broad concept</a:t>
            </a:r>
          </a:p>
          <a:p>
            <a:pPr marL="449263" lvl="1" indent="-266700" algn="l">
              <a:lnSpc>
                <a:spcPct val="80000"/>
              </a:lnSpc>
              <a:buFontTx/>
              <a:buChar char="•"/>
            </a:pPr>
            <a:r>
              <a:rPr lang="en-GB" dirty="0">
                <a:solidFill>
                  <a:schemeClr val="accent2"/>
                </a:solidFill>
              </a:rPr>
              <a:t>Represents a </a:t>
            </a:r>
            <a:r>
              <a:rPr lang="en-GB" dirty="0">
                <a:solidFill>
                  <a:srgbClr val="FF0000"/>
                </a:solidFill>
              </a:rPr>
              <a:t>dynamic combination </a:t>
            </a:r>
            <a:r>
              <a:rPr lang="en-GB" dirty="0">
                <a:solidFill>
                  <a:schemeClr val="accent2"/>
                </a:solidFill>
              </a:rPr>
              <a:t>of: </a:t>
            </a:r>
          </a:p>
          <a:p>
            <a:pPr marL="849313" lvl="2" indent="-266700" algn="l">
              <a:lnSpc>
                <a:spcPct val="80000"/>
              </a:lnSpc>
            </a:pPr>
            <a:r>
              <a:rPr lang="en-GB" dirty="0">
                <a:solidFill>
                  <a:schemeClr val="accent2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 Knowledge </a:t>
            </a:r>
            <a:r>
              <a:rPr lang="en-GB" dirty="0">
                <a:solidFill>
                  <a:schemeClr val="accent2"/>
                </a:solidFill>
              </a:rPr>
              <a:t>and understanding at different levels</a:t>
            </a:r>
          </a:p>
          <a:p>
            <a:pPr marL="849313" lvl="2" indent="-266700" algn="l">
              <a:lnSpc>
                <a:spcPct val="80000"/>
              </a:lnSpc>
            </a:pPr>
            <a:r>
              <a:rPr lang="en-GB" dirty="0">
                <a:solidFill>
                  <a:schemeClr val="accent2"/>
                </a:solidFill>
              </a:rPr>
              <a:t>- </a:t>
            </a:r>
            <a:r>
              <a:rPr lang="en-GB" dirty="0">
                <a:solidFill>
                  <a:srgbClr val="FF0000"/>
                </a:solidFill>
              </a:rPr>
              <a:t>Skills</a:t>
            </a:r>
            <a:r>
              <a:rPr lang="en-GB" dirty="0">
                <a:solidFill>
                  <a:schemeClr val="accent2"/>
                </a:solidFill>
              </a:rPr>
              <a:t> and abilities</a:t>
            </a:r>
          </a:p>
          <a:p>
            <a:pPr marL="925513" lvl="2" indent="-342900" algn="l">
              <a:lnSpc>
                <a:spcPct val="80000"/>
              </a:lnSpc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Attitudes</a:t>
            </a:r>
            <a:r>
              <a:rPr lang="en-GB" dirty="0">
                <a:solidFill>
                  <a:schemeClr val="accent2"/>
                </a:solidFill>
              </a:rPr>
              <a:t> and values</a:t>
            </a:r>
          </a:p>
          <a:p>
            <a:pPr marL="449263" lvl="1" indent="-2667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Competences</a:t>
            </a:r>
            <a:r>
              <a:rPr lang="en-GB" dirty="0">
                <a:solidFill>
                  <a:schemeClr val="accent2"/>
                </a:solidFill>
              </a:rPr>
              <a:t> are formed in various course units and assessed at different stages.</a:t>
            </a:r>
          </a:p>
          <a:p>
            <a:pPr marL="449263" lvl="1" indent="-2667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Some competences are </a:t>
            </a:r>
            <a:r>
              <a:rPr lang="en-GB" dirty="0">
                <a:solidFill>
                  <a:srgbClr val="FF0000"/>
                </a:solidFill>
              </a:rPr>
              <a:t>subject area related </a:t>
            </a:r>
            <a:r>
              <a:rPr lang="en-GB" dirty="0">
                <a:solidFill>
                  <a:schemeClr val="accent2"/>
                </a:solidFill>
              </a:rPr>
              <a:t>(specific to a field of study) while others are </a:t>
            </a:r>
            <a:r>
              <a:rPr lang="en-GB" dirty="0">
                <a:solidFill>
                  <a:srgbClr val="FF0000"/>
                </a:solidFill>
              </a:rPr>
              <a:t>generic</a:t>
            </a:r>
            <a:r>
              <a:rPr lang="en-GB" dirty="0">
                <a:solidFill>
                  <a:srgbClr val="CC3300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(common to any degree programme)</a:t>
            </a:r>
          </a:p>
          <a:p>
            <a:pPr marL="449263" lvl="1" indent="-266700" algn="l">
              <a:lnSpc>
                <a:spcPct val="80000"/>
              </a:lnSpc>
              <a:buFont typeface="Arial" pitchFamily="34" charset="0"/>
              <a:buChar char="•"/>
            </a:pPr>
            <a:endParaRPr lang="en-GB" sz="1800" dirty="0">
              <a:solidFill>
                <a:schemeClr val="accent2"/>
              </a:solidFill>
            </a:endParaRPr>
          </a:p>
          <a:p>
            <a:pPr marL="449263" lvl="1" indent="-266700" algn="l">
              <a:lnSpc>
                <a:spcPct val="80000"/>
              </a:lnSpc>
              <a:buFont typeface="Arial" pitchFamily="34" charset="0"/>
              <a:buChar char="•"/>
            </a:pPr>
            <a:endParaRPr lang="en-GB" sz="1800" dirty="0">
              <a:solidFill>
                <a:schemeClr val="accent2"/>
              </a:solidFill>
            </a:endParaRPr>
          </a:p>
        </p:txBody>
      </p:sp>
      <p:pic>
        <p:nvPicPr>
          <p:cNvPr id="8" name="7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763688" y="1299114"/>
            <a:ext cx="1800200" cy="360040"/>
          </a:xfrm>
          <a:prstGeom prst="rect">
            <a:avLst/>
          </a:prstGeom>
          <a:solidFill>
            <a:srgbClr val="EFA7E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solidFill>
                  <a:schemeClr val="tx1"/>
                </a:solidFill>
              </a:rPr>
              <a:t>COMPETENCE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456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184775"/>
          </a:xfrm>
          <a:noFill/>
          <a:ln/>
        </p:spPr>
        <p:txBody>
          <a:bodyPr/>
          <a:lstStyle/>
          <a:p>
            <a:pPr marL="449263" lvl="1" indent="-2667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sz="2000" b="1" dirty="0">
                <a:solidFill>
                  <a:srgbClr val="000099"/>
                </a:solidFill>
              </a:rPr>
              <a:t>	What is a                                         according to Tuning?</a:t>
            </a:r>
          </a:p>
          <a:p>
            <a:pPr marL="449263" lvl="1" indent="-266700">
              <a:lnSpc>
                <a:spcPct val="80000"/>
              </a:lnSpc>
              <a:buFontTx/>
              <a:buNone/>
            </a:pPr>
            <a:endParaRPr lang="en-GB" sz="2000" dirty="0">
              <a:solidFill>
                <a:srgbClr val="000099"/>
              </a:solidFill>
            </a:endParaRP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r>
              <a:rPr lang="en-GB" sz="1800" b="1" dirty="0">
                <a:solidFill>
                  <a:schemeClr val="accent2"/>
                </a:solidFill>
              </a:rPr>
              <a:t>Statements of what a learner is expected to know, understand and be able to demonstrate after completion of learning.</a:t>
            </a: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endParaRPr lang="en-GB" sz="1800" b="1" dirty="0">
              <a:solidFill>
                <a:schemeClr val="accent2"/>
              </a:solidFill>
            </a:endParaRP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r>
              <a:rPr lang="en-GB" sz="1800" b="1" dirty="0">
                <a:solidFill>
                  <a:schemeClr val="accent2"/>
                </a:solidFill>
              </a:rPr>
              <a:t>They can refer to a single course unit or module or a degree programme. </a:t>
            </a: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endParaRPr lang="en-GB" sz="1800" b="1" dirty="0">
              <a:solidFill>
                <a:schemeClr val="accent2"/>
              </a:solidFill>
            </a:endParaRP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r>
              <a:rPr lang="en-GB" sz="1800" b="1" dirty="0">
                <a:solidFill>
                  <a:schemeClr val="accent2"/>
                </a:solidFill>
              </a:rPr>
              <a:t>Should give a precise overview of what has been learned and has been demonstrated through assessment.</a:t>
            </a: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endParaRPr lang="en-GB" sz="1800" b="1" dirty="0">
              <a:solidFill>
                <a:schemeClr val="accent2"/>
              </a:solidFill>
            </a:endParaRP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r>
              <a:rPr lang="en-GB" sz="1800" b="1" dirty="0">
                <a:solidFill>
                  <a:srgbClr val="000099"/>
                </a:solidFill>
              </a:rPr>
              <a:t>They should be:</a:t>
            </a:r>
          </a:p>
          <a:p>
            <a:pPr marL="609600" indent="-609600" eaLnBrk="0" hangingPunct="0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</a:pPr>
            <a:r>
              <a:rPr lang="en-GB" sz="1800" b="1" dirty="0">
                <a:solidFill>
                  <a:srgbClr val="000099"/>
                </a:solidFill>
              </a:rPr>
              <a:t>	- Specific</a:t>
            </a:r>
          </a:p>
          <a:p>
            <a:pPr marL="609600" indent="-609600" eaLnBrk="0" hangingPunct="0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</a:pPr>
            <a:r>
              <a:rPr lang="en-GB" sz="1800" b="1" dirty="0">
                <a:solidFill>
                  <a:srgbClr val="000099"/>
                </a:solidFill>
              </a:rPr>
              <a:t>	- Objective</a:t>
            </a:r>
          </a:p>
          <a:p>
            <a:pPr marL="609600" indent="-609600" eaLnBrk="0" hangingPunct="0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</a:pPr>
            <a:r>
              <a:rPr lang="en-GB" sz="1800" b="1" dirty="0">
                <a:solidFill>
                  <a:srgbClr val="000099"/>
                </a:solidFill>
              </a:rPr>
              <a:t>	- Achievable</a:t>
            </a:r>
          </a:p>
          <a:p>
            <a:pPr marL="609600" indent="-609600" eaLnBrk="0" hangingPunct="0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</a:pPr>
            <a:r>
              <a:rPr lang="en-GB" sz="1800" b="1" dirty="0">
                <a:solidFill>
                  <a:srgbClr val="000099"/>
                </a:solidFill>
              </a:rPr>
              <a:t>	- Useful</a:t>
            </a:r>
          </a:p>
          <a:p>
            <a:pPr marL="609600" indent="-609600" eaLnBrk="0" hangingPunct="0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</a:pPr>
            <a:r>
              <a:rPr lang="en-GB" sz="1800" b="1" dirty="0">
                <a:solidFill>
                  <a:srgbClr val="000099"/>
                </a:solidFill>
              </a:rPr>
              <a:t>	- Relevant</a:t>
            </a:r>
          </a:p>
          <a:p>
            <a:pPr marL="609600" indent="-609600" eaLnBrk="0" hangingPunct="0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</a:pPr>
            <a:r>
              <a:rPr lang="en-GB" sz="1800" b="1" dirty="0">
                <a:solidFill>
                  <a:srgbClr val="000099"/>
                </a:solidFill>
              </a:rPr>
              <a:t>	- Standard-setting</a:t>
            </a: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endParaRPr lang="en-GB" sz="2000" b="1" dirty="0">
              <a:solidFill>
                <a:schemeClr val="accent2"/>
              </a:solidFill>
            </a:endParaRPr>
          </a:p>
          <a:p>
            <a:pPr marL="449263" lvl="1" indent="-266700">
              <a:lnSpc>
                <a:spcPct val="80000"/>
              </a:lnSpc>
              <a:buFontTx/>
              <a:buChar char="•"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1763688" y="1268760"/>
            <a:ext cx="2592288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solidFill>
                  <a:schemeClr val="tx1"/>
                </a:solidFill>
              </a:rPr>
              <a:t>LEARNING OUTCOME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4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905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 bwMode="auto">
          <a:xfrm>
            <a:off x="1259632" y="1412776"/>
            <a:ext cx="720080" cy="72008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4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8713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1351824"/>
            <a:ext cx="2563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Bloom´s taxonomy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9794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Date Placeholder 3"/>
          <p:cNvSpPr txBox="1">
            <a:spLocks noGrp="1"/>
          </p:cNvSpPr>
          <p:nvPr/>
        </p:nvSpPr>
        <p:spPr bwMode="auto">
          <a:xfrm>
            <a:off x="32004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endParaRPr lang="es-ES_tradnl" sz="1000"/>
          </a:p>
          <a:p>
            <a:pPr algn="l" eaLnBrk="0" hangingPunct="0">
              <a:spcBef>
                <a:spcPct val="0"/>
              </a:spcBef>
            </a:pPr>
            <a:endParaRPr lang="en-US" sz="1000" b="0">
              <a:solidFill>
                <a:srgbClr val="969696"/>
              </a:solidFill>
            </a:endParaRPr>
          </a:p>
        </p:txBody>
      </p:sp>
      <p:sp>
        <p:nvSpPr>
          <p:cNvPr id="790533" name="TextBox 4"/>
          <p:cNvSpPr txBox="1">
            <a:spLocks noChangeArrowheads="1"/>
          </p:cNvSpPr>
          <p:nvPr/>
        </p:nvSpPr>
        <p:spPr bwMode="auto">
          <a:xfrm>
            <a:off x="318139" y="1205798"/>
            <a:ext cx="84248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nl-NL" sz="1800" dirty="0">
                <a:solidFill>
                  <a:schemeClr val="accent2"/>
                </a:solidFill>
              </a:rPr>
              <a:t>Some examples how to write learning outcomes</a:t>
            </a:r>
          </a:p>
          <a:p>
            <a:pPr algn="l" eaLnBrk="0" hangingPunct="0">
              <a:spcBef>
                <a:spcPct val="0"/>
              </a:spcBef>
            </a:pPr>
            <a:endParaRPr lang="nl-NL" sz="1800" dirty="0">
              <a:solidFill>
                <a:schemeClr val="accent2"/>
              </a:solidFill>
            </a:endParaRPr>
          </a:p>
          <a:p>
            <a:pPr algn="l" eaLnBrk="0" hangingPunct="0">
              <a:spcBef>
                <a:spcPct val="0"/>
              </a:spcBef>
            </a:pPr>
            <a:r>
              <a:rPr lang="nl-NL" sz="1800" dirty="0">
                <a:solidFill>
                  <a:schemeClr val="accent2"/>
                </a:solidFill>
              </a:rPr>
              <a:t>Bloom´s taxonomy (updated)</a:t>
            </a:r>
          </a:p>
          <a:p>
            <a:pPr algn="l" eaLnBrk="0" hangingPunct="0">
              <a:spcBef>
                <a:spcPct val="0"/>
              </a:spcBef>
            </a:pPr>
            <a:endParaRPr lang="nl-NL" sz="1800" dirty="0">
              <a:solidFill>
                <a:schemeClr val="accent2"/>
              </a:solidFill>
            </a:endParaRPr>
          </a:p>
          <a:p>
            <a:pPr algn="l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u="sng" dirty="0">
                <a:solidFill>
                  <a:srgbClr val="FF0000"/>
                </a:solidFill>
              </a:rPr>
              <a:t>Remembering: </a:t>
            </a:r>
            <a:r>
              <a:rPr lang="nl-NL" sz="1800" dirty="0">
                <a:solidFill>
                  <a:schemeClr val="accent2"/>
                </a:solidFill>
              </a:rPr>
              <a:t>define, describe, draw, find, identify, label, list, match, name, quote, recall, recite, tell, write</a:t>
            </a:r>
          </a:p>
          <a:p>
            <a:pPr algn="l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u="sng" dirty="0">
                <a:solidFill>
                  <a:srgbClr val="FF0000"/>
                </a:solidFill>
              </a:rPr>
              <a:t>Understanding: </a:t>
            </a:r>
            <a:r>
              <a:rPr lang="nl-NL" sz="1800" dirty="0">
                <a:solidFill>
                  <a:schemeClr val="accent2"/>
                </a:solidFill>
              </a:rPr>
              <a:t>clasify, compare, exemplify, conclude, demostrate, discuss, explain, identifiy, illustrate, interpret, paraphrase, predict, report</a:t>
            </a:r>
          </a:p>
          <a:p>
            <a:pPr algn="l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u="sng" dirty="0">
                <a:solidFill>
                  <a:srgbClr val="FF0000"/>
                </a:solidFill>
              </a:rPr>
              <a:t>Applying</a:t>
            </a:r>
            <a:r>
              <a:rPr lang="nl-NL" sz="1800" dirty="0">
                <a:solidFill>
                  <a:schemeClr val="accent2"/>
                </a:solidFill>
              </a:rPr>
              <a:t>: apply, change, choose, compute, dramatize, implement, interview, prepare, produce, role play, select, show, transfer, use</a:t>
            </a:r>
          </a:p>
          <a:p>
            <a:pPr algn="l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u="sng" dirty="0">
                <a:solidFill>
                  <a:srgbClr val="FF0000"/>
                </a:solidFill>
              </a:rPr>
              <a:t>Analysing: </a:t>
            </a:r>
            <a:r>
              <a:rPr lang="nl-NL" sz="1800" dirty="0">
                <a:solidFill>
                  <a:schemeClr val="accent2"/>
                </a:solidFill>
              </a:rPr>
              <a:t>analyse, characterize, classify, compare, contrast, debate, deconstruct, deduce, differentiate, discriminate, distinguish, examine, organize, outline, relate, research, separate, structure</a:t>
            </a:r>
          </a:p>
          <a:p>
            <a:pPr algn="l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u="sng" dirty="0">
                <a:solidFill>
                  <a:srgbClr val="FF0000"/>
                </a:solidFill>
              </a:rPr>
              <a:t>Evaluating: </a:t>
            </a:r>
            <a:r>
              <a:rPr lang="nl-NL" sz="1800" dirty="0">
                <a:solidFill>
                  <a:schemeClr val="accent2"/>
                </a:solidFill>
              </a:rPr>
              <a:t>appraise, argue, assess, choose, conclude, critique, decide, evaluate, judge, justify, predict, prioritize, prove, rank, rate, select, monitor</a:t>
            </a:r>
          </a:p>
          <a:p>
            <a:pPr algn="l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u="sng" dirty="0">
                <a:solidFill>
                  <a:srgbClr val="FF0000"/>
                </a:solidFill>
              </a:rPr>
              <a:t>Creating: </a:t>
            </a:r>
            <a:r>
              <a:rPr lang="nl-NL" sz="1800" dirty="0">
                <a:solidFill>
                  <a:schemeClr val="accent2"/>
                </a:solidFill>
              </a:rPr>
              <a:t>construct, design, develop, generate, hypothesise, invent, plan, produce, compose, create, make, perform, plan, produce</a:t>
            </a:r>
            <a:endParaRPr lang="nl-NL" sz="1800" i="1" dirty="0">
              <a:solidFill>
                <a:schemeClr val="accent2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nl-NL" sz="1400" i="1" dirty="0">
                <a:solidFill>
                  <a:schemeClr val="accent2"/>
                </a:solidFill>
              </a:rPr>
              <a:t>(Anderson and Krathwohl, 2001)</a:t>
            </a:r>
          </a:p>
          <a:p>
            <a:pPr algn="l" eaLnBrk="0" hangingPunct="0">
              <a:spcBef>
                <a:spcPct val="0"/>
              </a:spcBef>
              <a:buFont typeface="Arial" pitchFamily="34" charset="0"/>
              <a:buChar char="•"/>
            </a:pPr>
            <a:endParaRPr lang="nl-NL" dirty="0">
              <a:solidFill>
                <a:schemeClr val="accent2"/>
              </a:solidFill>
            </a:endParaRPr>
          </a:p>
          <a:p>
            <a:pPr algn="l" eaLnBrk="0" hangingPunct="0">
              <a:spcBef>
                <a:spcPct val="0"/>
              </a:spcBef>
            </a:pP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13314" name="Rectangle 1"/>
          <p:cNvSpPr>
            <a:spLocks/>
          </p:cNvSpPr>
          <p:nvPr/>
        </p:nvSpPr>
        <p:spPr bwMode="auto">
          <a:xfrm>
            <a:off x="1042988" y="476250"/>
            <a:ext cx="5111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spcBef>
                <a:spcPct val="0"/>
              </a:spcBef>
            </a:pPr>
            <a:endParaRPr lang="es-ES" b="0" dirty="0">
              <a:solidFill>
                <a:schemeClr val="tx2"/>
              </a:solidFill>
            </a:endParaRPr>
          </a:p>
        </p:txBody>
      </p:sp>
      <p:pic>
        <p:nvPicPr>
          <p:cNvPr id="9" name="8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2705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4451350" y="3276600"/>
            <a:ext cx="2428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309298" y="2388511"/>
            <a:ext cx="1368152" cy="1296144"/>
          </a:xfrm>
          <a:prstGeom prst="ellipse">
            <a:avLst/>
          </a:prstGeom>
          <a:solidFill>
            <a:srgbClr val="EFA7E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err="1">
                <a:solidFill>
                  <a:schemeClr val="tx1"/>
                </a:solidFill>
                <a:latin typeface="Arial" charset="0"/>
              </a:rPr>
              <a:t>Problem</a:t>
            </a:r>
            <a:endParaRPr lang="es-ES" sz="1800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Solving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>
              <a:solidFill>
                <a:schemeClr val="accent3"/>
              </a:solidFill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4" name="33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5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475656" y="1007730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DESCRIPTION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DEGREE PROFILE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programme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1646572" y="4145299"/>
            <a:ext cx="6085802" cy="7125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n-GB" sz="16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1. Identify and analyse a problem to generate alternative </a:t>
            </a:r>
          </a:p>
          <a:p>
            <a:pPr lvl="0" algn="l">
              <a:spcBef>
                <a:spcPct val="0"/>
              </a:spcBef>
            </a:pPr>
            <a:r>
              <a:rPr lang="en-GB" sz="16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solutions,  applying methods learned</a:t>
            </a:r>
          </a:p>
        </p:txBody>
      </p:sp>
      <p:sp>
        <p:nvSpPr>
          <p:cNvPr id="28" name="27 Rectángulo"/>
          <p:cNvSpPr/>
          <p:nvPr/>
        </p:nvSpPr>
        <p:spPr bwMode="auto">
          <a:xfrm>
            <a:off x="1635921" y="4982503"/>
            <a:ext cx="6092876" cy="78744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0"/>
              </a:spcBef>
            </a:pPr>
            <a:r>
              <a:rPr lang="en-GB" sz="16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2. Use own experience and criteria to analyse the causes of </a:t>
            </a:r>
          </a:p>
          <a:p>
            <a:pPr lvl="0" algn="l">
              <a:spcBef>
                <a:spcPct val="0"/>
              </a:spcBef>
            </a:pPr>
            <a:r>
              <a:rPr lang="en-GB" sz="16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a problem and construct a more efficient, effective solution </a:t>
            </a:r>
          </a:p>
        </p:txBody>
      </p:sp>
      <p:sp>
        <p:nvSpPr>
          <p:cNvPr id="31" name="30 Rectángulo"/>
          <p:cNvSpPr/>
          <p:nvPr/>
        </p:nvSpPr>
        <p:spPr bwMode="auto">
          <a:xfrm>
            <a:off x="1645584" y="5841387"/>
            <a:ext cx="6073551" cy="79256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en-GB" sz="16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3. Propose and construct solutions to problems in different </a:t>
            </a:r>
          </a:p>
          <a:p>
            <a:pPr algn="l">
              <a:spcBef>
                <a:spcPct val="0"/>
              </a:spcBef>
            </a:pPr>
            <a:r>
              <a:rPr lang="en-GB" sz="16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fields, with an overall view</a:t>
            </a: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1790137" y="2136483"/>
            <a:ext cx="2647454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600" dirty="0" err="1">
                <a:solidFill>
                  <a:schemeClr val="tx1"/>
                </a:solidFill>
              </a:rPr>
              <a:t>Generic</a:t>
            </a:r>
            <a:r>
              <a:rPr lang="es-MX" sz="1600" dirty="0">
                <a:solidFill>
                  <a:schemeClr val="tx1"/>
                </a:solidFill>
              </a:rPr>
              <a:t> </a:t>
            </a:r>
            <a:r>
              <a:rPr lang="es-MX" sz="1600" dirty="0" err="1">
                <a:solidFill>
                  <a:schemeClr val="tx1"/>
                </a:solidFill>
              </a:rPr>
              <a:t>Competence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35513" y="2768768"/>
            <a:ext cx="6351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u="sng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Definition: </a:t>
            </a:r>
            <a:r>
              <a:rPr lang="en-GB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Identifying, analysing and defining the significant elements constituting a problem in order to solve it effectively and with good criteria.</a:t>
            </a:r>
            <a:endParaRPr lang="es-ES" dirty="0"/>
          </a:p>
        </p:txBody>
      </p:sp>
      <p:sp>
        <p:nvSpPr>
          <p:cNvPr id="33" name="32 Rectángulo"/>
          <p:cNvSpPr/>
          <p:nvPr/>
        </p:nvSpPr>
        <p:spPr bwMode="auto">
          <a:xfrm>
            <a:off x="213385" y="4147824"/>
            <a:ext cx="1433187" cy="2522007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solidFill>
                  <a:schemeClr val="tx1"/>
                </a:solidFill>
              </a:rPr>
              <a:t>LEARNING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solidFill>
                  <a:schemeClr val="tx1"/>
                </a:solidFill>
              </a:rPr>
              <a:t>OUTCOMES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err="1">
                <a:solidFill>
                  <a:schemeClr val="tx1"/>
                </a:solidFill>
                <a:latin typeface="Arial" charset="0"/>
              </a:rPr>
              <a:t>Programme</a:t>
            </a:r>
            <a:endParaRPr lang="es-ES" sz="1400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Level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1269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5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DESCRIPTION of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DEGREE PROFILE of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programme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17094" y="1445494"/>
            <a:ext cx="8676340" cy="50798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pPr lvl="0" algn="l"/>
            <a:endParaRPr lang="es-ES" sz="1600" dirty="0">
              <a:solidFill>
                <a:schemeClr val="accent6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6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92038"/>
              </p:ext>
            </p:extLst>
          </p:nvPr>
        </p:nvGraphicFramePr>
        <p:xfrm>
          <a:off x="381530" y="1613535"/>
          <a:ext cx="834746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115"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accent2"/>
                          </a:solidFill>
                        </a:rPr>
                        <a:t>Competence</a:t>
                      </a:r>
                      <a:endParaRPr lang="es-E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accent2"/>
                          </a:solidFill>
                        </a:rPr>
                        <a:t>Type</a:t>
                      </a:r>
                      <a:endParaRPr lang="es-E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accent2"/>
                          </a:solidFill>
                        </a:rPr>
                        <a:t>Definition</a:t>
                      </a:r>
                      <a:endParaRPr lang="es-E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2"/>
                          </a:solidFill>
                        </a:rPr>
                        <a:t>LEARNING OUTCOMES at </a:t>
                      </a:r>
                      <a:r>
                        <a:rPr lang="es-ES" dirty="0" err="1">
                          <a:solidFill>
                            <a:schemeClr val="accent2"/>
                          </a:solidFill>
                        </a:rPr>
                        <a:t>programme</a:t>
                      </a:r>
                      <a:r>
                        <a:rPr lang="es-ES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accent2"/>
                          </a:solidFill>
                        </a:rPr>
                        <a:t>level</a:t>
                      </a:r>
                      <a:endParaRPr lang="es-E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r>
                        <a:rPr lang="es-ES" dirty="0" err="1"/>
                        <a:t>Ability</a:t>
                      </a:r>
                      <a:r>
                        <a:rPr lang="es-ES" dirty="0"/>
                        <a:t> to </a:t>
                      </a:r>
                      <a:r>
                        <a:rPr lang="es-ES" dirty="0" err="1"/>
                        <a:t>conduct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research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r>
                        <a:rPr lang="es-ES" dirty="0" err="1"/>
                        <a:t>Generic</a:t>
                      </a:r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use geoscientific knowledge to plan and carry out basic research in various areas of geoscience using field investigation techniques and laboratory analysis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Identify research problems in three different areas of geoscience (…, … and …) and formulate research questions that can be solved individually as a result of 3-4 month research projects using field investigation techniques and laboratory analysis; </a:t>
                      </a:r>
                      <a:endParaRPr lang="es-E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develop an aligned research plan with feasible internal deadlines and measurable progress indicators; </a:t>
                      </a:r>
                      <a:endParaRPr lang="es-E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appropriate field investigation techniques and laboratory analysis procedures in order to carry out the plan respecting the deadlines and making adjustments necessary to respond to the target research question(s).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95948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71600" y="10349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LINK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DEGREE PROFILE </a:t>
            </a:r>
            <a:r>
              <a:rPr lang="es-ES" sz="2800" dirty="0" err="1">
                <a:solidFill>
                  <a:schemeClr val="tx1"/>
                </a:solidFill>
              </a:rPr>
              <a:t>with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META-PROFILE</a:t>
            </a: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268198" y="3573016"/>
            <a:ext cx="8532949" cy="1080120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Compare your 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graduate profile with the meta-profile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agreed for your subject area, identifying commonalities and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differences;</a:t>
            </a: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6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253366" y="4869160"/>
            <a:ext cx="8727431" cy="157264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1600" dirty="0">
                <a:solidFill>
                  <a:schemeClr val="accent6"/>
                </a:solidFill>
                <a:latin typeface="Arial"/>
              </a:rPr>
              <a:t>HELP QUESTIONS:</a:t>
            </a: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GB" sz="1600" dirty="0">
                <a:solidFill>
                  <a:schemeClr val="accent6"/>
                </a:solidFill>
                <a:latin typeface="Arial"/>
              </a:rPr>
              <a:t>Is </a:t>
            </a:r>
            <a:r>
              <a:rPr lang="en-US" sz="1600" dirty="0">
                <a:solidFill>
                  <a:schemeClr val="accent2"/>
                </a:solidFill>
              </a:rPr>
              <a:t>it clear which elements of the meta-profile are included in the degree profile and which are not? </a:t>
            </a:r>
          </a:p>
          <a:p>
            <a:pPr lvl="0" algn="l">
              <a:spcBef>
                <a:spcPts val="0"/>
              </a:spcBef>
            </a:pPr>
            <a:endParaRPr lang="en-U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600" dirty="0">
                <a:solidFill>
                  <a:schemeClr val="accent2"/>
                </a:solidFill>
              </a:rPr>
              <a:t>2.    Are the reasons for including the elements stated in the description?</a:t>
            </a:r>
            <a:endParaRPr lang="es-E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endParaRPr lang="en-GB" sz="1600" dirty="0">
              <a:solidFill>
                <a:schemeClr val="accent2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endParaRPr lang="es-ES" sz="1600" dirty="0">
              <a:solidFill>
                <a:schemeClr val="accent2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chemeClr val="accent2"/>
              </a:solidFill>
              <a:latin typeface="Arial"/>
              <a:ea typeface="Arial"/>
            </a:endParaRPr>
          </a:p>
        </p:txBody>
      </p:sp>
      <p:sp>
        <p:nvSpPr>
          <p:cNvPr id="15" name="14 Elipse"/>
          <p:cNvSpPr/>
          <p:nvPr/>
        </p:nvSpPr>
        <p:spPr bwMode="auto">
          <a:xfrm rot="5400000">
            <a:off x="323527" y="2262902"/>
            <a:ext cx="1296146" cy="74847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45370" y="2202010"/>
            <a:ext cx="835551" cy="883304"/>
            <a:chOff x="3131840" y="1117058"/>
            <a:chExt cx="4332203" cy="3976510"/>
          </a:xfrm>
          <a:solidFill>
            <a:srgbClr val="FFFF00"/>
          </a:solidFill>
        </p:grpSpPr>
        <p:sp>
          <p:nvSpPr>
            <p:cNvPr id="17" name="16 Elipse"/>
            <p:cNvSpPr/>
            <p:nvPr/>
          </p:nvSpPr>
          <p:spPr bwMode="auto">
            <a:xfrm rot="5400000">
              <a:off x="3644280" y="2501280"/>
              <a:ext cx="3744416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17 Elipse"/>
            <p:cNvSpPr/>
            <p:nvPr/>
          </p:nvSpPr>
          <p:spPr bwMode="auto">
            <a:xfrm rot="18253642">
              <a:off x="3658575" y="2364250"/>
              <a:ext cx="3934543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11 Grupo"/>
            <p:cNvGrpSpPr/>
            <p:nvPr/>
          </p:nvGrpSpPr>
          <p:grpSpPr>
            <a:xfrm>
              <a:off x="3131840" y="1259016"/>
              <a:ext cx="4332203" cy="3759572"/>
              <a:chOff x="3192278" y="1244919"/>
              <a:chExt cx="4332203" cy="3759572"/>
            </a:xfrm>
            <a:grpFill/>
          </p:grpSpPr>
          <p:sp>
            <p:nvSpPr>
              <p:cNvPr id="20" name="19 Elipse"/>
              <p:cNvSpPr/>
              <p:nvPr/>
            </p:nvSpPr>
            <p:spPr bwMode="auto">
              <a:xfrm>
                <a:off x="3635896" y="2492896"/>
                <a:ext cx="3744416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20 Elipse"/>
              <p:cNvSpPr/>
              <p:nvPr/>
            </p:nvSpPr>
            <p:spPr bwMode="auto">
              <a:xfrm rot="1719549">
                <a:off x="3750037" y="2445690"/>
                <a:ext cx="3774444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21 Elipse"/>
              <p:cNvSpPr/>
              <p:nvPr/>
            </p:nvSpPr>
            <p:spPr bwMode="auto">
              <a:xfrm rot="3199209">
                <a:off x="3757647" y="2404625"/>
                <a:ext cx="3759572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23 Elipse"/>
              <p:cNvSpPr/>
              <p:nvPr/>
            </p:nvSpPr>
            <p:spPr bwMode="auto">
              <a:xfrm rot="19713866">
                <a:off x="3192278" y="2400373"/>
                <a:ext cx="4183813" cy="140918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906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033" y="2420938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00113" y="1916113"/>
            <a:ext cx="6985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800">
              <a:solidFill>
                <a:schemeClr val="accent2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42988" y="2420938"/>
            <a:ext cx="73453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405510" name="desk1"/>
          <p:cNvSpPr>
            <a:spLocks noEditPoints="1" noChangeArrowheads="1"/>
          </p:cNvSpPr>
          <p:nvPr/>
        </p:nvSpPr>
        <p:spPr bwMode="auto">
          <a:xfrm>
            <a:off x="611560" y="4293096"/>
            <a:ext cx="6810375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 	</a:t>
            </a:r>
            <a:r>
              <a:rPr lang="en-US" sz="4000" dirty="0">
                <a:solidFill>
                  <a:schemeClr val="tx1"/>
                </a:solidFill>
                <a:latin typeface="Arial" charset="0"/>
              </a:rPr>
              <a:t>IMPLEMENTATION</a:t>
            </a:r>
            <a:endParaRPr lang="es-ES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desk1"/>
          <p:cNvSpPr>
            <a:spLocks noEditPoints="1" noChangeArrowheads="1"/>
          </p:cNvSpPr>
          <p:nvPr/>
        </p:nvSpPr>
        <p:spPr bwMode="auto">
          <a:xfrm>
            <a:off x="827584" y="476672"/>
            <a:ext cx="4608512" cy="576064"/>
          </a:xfrm>
          <a:custGeom>
            <a:avLst/>
            <a:gdLst>
              <a:gd name="T0" fmla="*/ 0 w 21600"/>
              <a:gd name="T1" fmla="*/ 0 h 21600"/>
              <a:gd name="T2" fmla="*/ 2000264 w 21600"/>
              <a:gd name="T3" fmla="*/ 0 h 21600"/>
              <a:gd name="T4" fmla="*/ 2000264 w 21600"/>
              <a:gd name="T5" fmla="*/ 428628 h 21600"/>
              <a:gd name="T6" fmla="*/ 0 w 21600"/>
              <a:gd name="T7" fmla="*/ 428628 h 21600"/>
              <a:gd name="T8" fmla="*/ 1000132 w 21600"/>
              <a:gd name="T9" fmla="*/ 0 h 21600"/>
              <a:gd name="T10" fmla="*/ 2000264 w 21600"/>
              <a:gd name="T11" fmla="*/ 214314 h 21600"/>
              <a:gd name="T12" fmla="*/ 1000132 w 21600"/>
              <a:gd name="T13" fmla="*/ 428628 h 21600"/>
              <a:gd name="T14" fmla="*/ 0 w 21600"/>
              <a:gd name="T15" fmla="*/ 21431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/>
            <a:r>
              <a:rPr lang="es-MX" sz="2400" dirty="0">
                <a:solidFill>
                  <a:schemeClr val="bg1"/>
                </a:solidFill>
              </a:rPr>
              <a:t>EXPECTED OUTCOMES</a:t>
            </a:r>
          </a:p>
          <a:p>
            <a:pPr marL="342900" indent="-342900" algn="l">
              <a:buFontTx/>
              <a:buAutoNum type="arabicPeriod"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desk1"/>
          <p:cNvSpPr>
            <a:spLocks noEditPoints="1" noChangeArrowheads="1"/>
          </p:cNvSpPr>
          <p:nvPr/>
        </p:nvSpPr>
        <p:spPr bwMode="auto">
          <a:xfrm>
            <a:off x="611560" y="2577528"/>
            <a:ext cx="6810375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         </a:t>
            </a:r>
            <a:r>
              <a:rPr lang="en-GB" sz="4000" dirty="0">
                <a:latin typeface="Arial" charset="0"/>
              </a:rPr>
              <a:t>DESIGN</a:t>
            </a:r>
            <a:endParaRPr lang="es-ES" sz="4000" dirty="0">
              <a:latin typeface="Arial" charset="0"/>
            </a:endParaRPr>
          </a:p>
        </p:txBody>
      </p:sp>
      <p:pic>
        <p:nvPicPr>
          <p:cNvPr id="9" name="8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86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7380312" y="1412776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  <p:sp>
        <p:nvSpPr>
          <p:cNvPr id="14" name="13 Elipse"/>
          <p:cNvSpPr/>
          <p:nvPr/>
        </p:nvSpPr>
        <p:spPr bwMode="auto">
          <a:xfrm>
            <a:off x="755576" y="5013176"/>
            <a:ext cx="1224136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 rot="5400000">
            <a:off x="2987824" y="1988840"/>
            <a:ext cx="2376264" cy="23762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7089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Profile</a:t>
            </a:r>
            <a:endParaRPr lang="es-ES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47667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2627784" y="3645024"/>
            <a:ext cx="34563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es-ES" sz="1800" dirty="0" err="1">
                <a:solidFill>
                  <a:srgbClr val="CC3300"/>
                </a:solidFill>
                <a:cs typeface="Arial" pitchFamily="34" charset="0"/>
              </a:rPr>
              <a:t>Degree</a:t>
            </a:r>
            <a:r>
              <a:rPr lang="es-ES" sz="1800" dirty="0">
                <a:solidFill>
                  <a:srgbClr val="CC3300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rgbClr val="CC3300"/>
                </a:solidFill>
                <a:cs typeface="Arial" pitchFamily="34" charset="0"/>
              </a:rPr>
              <a:t>Profile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takes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into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consideration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professional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and social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needs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at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local- regional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or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national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level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for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which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it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is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built</a:t>
            </a:r>
            <a:r>
              <a:rPr lang="es-ES" sz="1800" dirty="0"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79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7380312" y="1412776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  <p:sp>
        <p:nvSpPr>
          <p:cNvPr id="14" name="13 Elipse"/>
          <p:cNvSpPr/>
          <p:nvPr/>
        </p:nvSpPr>
        <p:spPr bwMode="auto">
          <a:xfrm>
            <a:off x="755576" y="5013176"/>
            <a:ext cx="1224136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 rot="5400000">
            <a:off x="2987824" y="1988840"/>
            <a:ext cx="2376264" cy="23762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7089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Profile</a:t>
            </a:r>
            <a:endParaRPr lang="es-ES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47667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2339752" y="4005064"/>
            <a:ext cx="41767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Each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University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has a set of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strengths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on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which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to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build</a:t>
            </a:r>
            <a:endParaRPr lang="es-ES" sz="1800" dirty="0">
              <a:solidFill>
                <a:schemeClr val="accent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ES" sz="1800" dirty="0">
              <a:solidFill>
                <a:schemeClr val="accent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Each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university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has a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mission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to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fulfill</a:t>
            </a:r>
            <a:endParaRPr lang="es-ES" sz="1800" dirty="0">
              <a:solidFill>
                <a:schemeClr val="accent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ES" sz="1800" dirty="0">
              <a:solidFill>
                <a:schemeClr val="accent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Profiles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bear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mark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of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University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where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they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originated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67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7380312" y="1412776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  <p:sp>
        <p:nvSpPr>
          <p:cNvPr id="14" name="13 Elipse"/>
          <p:cNvSpPr/>
          <p:nvPr/>
        </p:nvSpPr>
        <p:spPr bwMode="auto">
          <a:xfrm>
            <a:off x="755576" y="5013176"/>
            <a:ext cx="1224136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 rot="5400000">
            <a:off x="2987824" y="1988840"/>
            <a:ext cx="2376264" cy="23762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7089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Profile</a:t>
            </a:r>
            <a:endParaRPr lang="es-ES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47667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2411760" y="5517232"/>
            <a:ext cx="36731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Profile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gains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capacity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for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being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u="sng" dirty="0" err="1">
                <a:solidFill>
                  <a:srgbClr val="CC3300"/>
                </a:solidFill>
                <a:cs typeface="Arial" pitchFamily="34" charset="0"/>
              </a:rPr>
              <a:t>recognized</a:t>
            </a:r>
            <a:r>
              <a:rPr lang="es-ES" sz="1800" u="sng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through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the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Meta-</a:t>
            </a:r>
            <a:r>
              <a:rPr lang="es-ES" sz="1800" dirty="0" err="1">
                <a:solidFill>
                  <a:schemeClr val="accent2"/>
                </a:solidFill>
                <a:cs typeface="Arial" pitchFamily="34" charset="0"/>
              </a:rPr>
              <a:t>Profile</a:t>
            </a:r>
            <a:r>
              <a:rPr lang="es-ES" sz="1800" dirty="0">
                <a:solidFill>
                  <a:schemeClr val="accent2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18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7380312" y="1412776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  <p:sp>
        <p:nvSpPr>
          <p:cNvPr id="14" name="13 Elipse"/>
          <p:cNvSpPr/>
          <p:nvPr/>
        </p:nvSpPr>
        <p:spPr bwMode="auto">
          <a:xfrm>
            <a:off x="755576" y="5013176"/>
            <a:ext cx="1224136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 rot="5400000">
            <a:off x="2987824" y="1988840"/>
            <a:ext cx="2376264" cy="23762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7089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Profile</a:t>
            </a:r>
            <a:endParaRPr lang="es-ES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47667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70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7380312" y="1412776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  <p:sp>
        <p:nvSpPr>
          <p:cNvPr id="14" name="13 Elipse"/>
          <p:cNvSpPr/>
          <p:nvPr/>
        </p:nvSpPr>
        <p:spPr bwMode="auto">
          <a:xfrm>
            <a:off x="755576" y="5013176"/>
            <a:ext cx="1224136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 rot="5400000">
            <a:off x="2987824" y="1988840"/>
            <a:ext cx="2376264" cy="23762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7089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Profile</a:t>
            </a:r>
            <a:endParaRPr lang="es-ES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47667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2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7380312" y="1412776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  <p:sp>
        <p:nvSpPr>
          <p:cNvPr id="14" name="13 Elipse"/>
          <p:cNvSpPr/>
          <p:nvPr/>
        </p:nvSpPr>
        <p:spPr bwMode="auto">
          <a:xfrm>
            <a:off x="755576" y="5013176"/>
            <a:ext cx="1224136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 rot="5400000">
            <a:off x="2987824" y="1988840"/>
            <a:ext cx="2376264" cy="23762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7089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Profile</a:t>
            </a:r>
            <a:endParaRPr lang="es-ES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47667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05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7380312" y="1412776"/>
            <a:ext cx="0" cy="388843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</p:cxnSp>
      <p:sp>
        <p:nvSpPr>
          <p:cNvPr id="14" name="13 Elipse"/>
          <p:cNvSpPr/>
          <p:nvPr/>
        </p:nvSpPr>
        <p:spPr bwMode="auto">
          <a:xfrm>
            <a:off x="755576" y="5013176"/>
            <a:ext cx="1224136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 rot="5400000">
            <a:off x="2987824" y="1988840"/>
            <a:ext cx="2376264" cy="2376264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91880" y="270892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Profile</a:t>
            </a:r>
            <a:endParaRPr lang="es-ES" dirty="0"/>
          </a:p>
        </p:txBody>
      </p:sp>
      <p:sp>
        <p:nvSpPr>
          <p:cNvPr id="19" name="desk1"/>
          <p:cNvSpPr>
            <a:spLocks noEditPoints="1" noChangeArrowheads="1"/>
          </p:cNvSpPr>
          <p:nvPr/>
        </p:nvSpPr>
        <p:spPr bwMode="auto">
          <a:xfrm>
            <a:off x="3131840" y="5949280"/>
            <a:ext cx="2376264" cy="57606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>
                <a:solidFill>
                  <a:schemeClr val="tx1"/>
                </a:solidFill>
              </a:rPr>
              <a:t>PROGRAMME</a:t>
            </a:r>
            <a:endParaRPr lang="es-ES" sz="1800">
              <a:solidFill>
                <a:schemeClr val="tx1"/>
              </a:solidFill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47667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Elipse"/>
          <p:cNvSpPr/>
          <p:nvPr/>
        </p:nvSpPr>
        <p:spPr bwMode="auto">
          <a:xfrm rot="5400000">
            <a:off x="1835696" y="1196752"/>
            <a:ext cx="4824536" cy="324036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H="1">
            <a:off x="4283968" y="4221088"/>
            <a:ext cx="0" cy="1656184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3563888" y="227687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Degree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Profile</a:t>
            </a: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4451350" y="3276600"/>
            <a:ext cx="2428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6" name="1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 bwMode="auto">
          <a:xfrm rot="5400000">
            <a:off x="2483768" y="2132856"/>
            <a:ext cx="3600400" cy="230425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2987824" y="1988840"/>
            <a:ext cx="2520280" cy="2448272"/>
            <a:chOff x="3131840" y="1117058"/>
            <a:chExt cx="4332203" cy="3976510"/>
          </a:xfrm>
          <a:solidFill>
            <a:srgbClr val="FFFF00"/>
          </a:solidFill>
        </p:grpSpPr>
        <p:sp>
          <p:nvSpPr>
            <p:cNvPr id="26" name="25 Elipse"/>
            <p:cNvSpPr/>
            <p:nvPr/>
          </p:nvSpPr>
          <p:spPr bwMode="auto">
            <a:xfrm rot="5400000">
              <a:off x="3644280" y="2501280"/>
              <a:ext cx="3744416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26 Elipse"/>
            <p:cNvSpPr/>
            <p:nvPr/>
          </p:nvSpPr>
          <p:spPr bwMode="auto">
            <a:xfrm rot="18253642">
              <a:off x="3658575" y="2364250"/>
              <a:ext cx="3934543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11 Grupo"/>
            <p:cNvGrpSpPr/>
            <p:nvPr/>
          </p:nvGrpSpPr>
          <p:grpSpPr>
            <a:xfrm>
              <a:off x="3131840" y="1259016"/>
              <a:ext cx="4332203" cy="3759572"/>
              <a:chOff x="3192278" y="1244919"/>
              <a:chExt cx="4332203" cy="3759572"/>
            </a:xfrm>
            <a:grpFill/>
          </p:grpSpPr>
          <p:sp>
            <p:nvSpPr>
              <p:cNvPr id="29" name="28 Elipse"/>
              <p:cNvSpPr/>
              <p:nvPr/>
            </p:nvSpPr>
            <p:spPr bwMode="auto">
              <a:xfrm>
                <a:off x="3635896" y="2492896"/>
                <a:ext cx="3744416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29 Elipse"/>
              <p:cNvSpPr/>
              <p:nvPr/>
            </p:nvSpPr>
            <p:spPr bwMode="auto">
              <a:xfrm rot="1719549">
                <a:off x="3750037" y="2445690"/>
                <a:ext cx="3774444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30 Elipse"/>
              <p:cNvSpPr/>
              <p:nvPr/>
            </p:nvSpPr>
            <p:spPr bwMode="auto">
              <a:xfrm rot="3199209">
                <a:off x="3757647" y="2404625"/>
                <a:ext cx="3759572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31 Elipse"/>
              <p:cNvSpPr/>
              <p:nvPr/>
            </p:nvSpPr>
            <p:spPr bwMode="auto">
              <a:xfrm rot="19713866">
                <a:off x="3192278" y="2400373"/>
                <a:ext cx="4183813" cy="140918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4" name="desk1"/>
          <p:cNvSpPr>
            <a:spLocks noEditPoints="1" noChangeArrowheads="1"/>
          </p:cNvSpPr>
          <p:nvPr/>
        </p:nvSpPr>
        <p:spPr bwMode="auto">
          <a:xfrm>
            <a:off x="6012160" y="2708920"/>
            <a:ext cx="2592709" cy="100831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MX" sz="1800" dirty="0" err="1"/>
              <a:t>Degree</a:t>
            </a:r>
            <a:r>
              <a:rPr lang="es-MX" sz="1800" dirty="0"/>
              <a:t> </a:t>
            </a:r>
            <a:r>
              <a:rPr lang="es-MX" sz="1800" dirty="0" err="1"/>
              <a:t>profile</a:t>
            </a:r>
            <a:r>
              <a:rPr lang="es-MX" sz="1800" dirty="0"/>
              <a:t> </a:t>
            </a:r>
          </a:p>
          <a:p>
            <a:pPr algn="ctr">
              <a:defRPr/>
            </a:pPr>
            <a:r>
              <a:rPr lang="es-MX" sz="1800" dirty="0" err="1"/>
              <a:t>University</a:t>
            </a:r>
            <a:r>
              <a:rPr lang="es-MX" sz="1800" dirty="0"/>
              <a:t> A</a:t>
            </a:r>
            <a:endParaRPr lang="es-ES" sz="1800" dirty="0"/>
          </a:p>
        </p:txBody>
      </p:sp>
      <p:sp>
        <p:nvSpPr>
          <p:cNvPr id="15" name="desk1"/>
          <p:cNvSpPr>
            <a:spLocks noEditPoints="1" noChangeArrowheads="1"/>
          </p:cNvSpPr>
          <p:nvPr/>
        </p:nvSpPr>
        <p:spPr bwMode="auto">
          <a:xfrm>
            <a:off x="889778" y="5517232"/>
            <a:ext cx="5760640" cy="504056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800100" lvl="1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Bridging between Meta-profile and reality</a:t>
            </a:r>
            <a:r>
              <a:rPr lang="en-GB" sz="1800" dirty="0">
                <a:solidFill>
                  <a:schemeClr val="tx1"/>
                </a:solidFill>
                <a:cs typeface="Arial" pitchFamily="34" charset="0"/>
              </a:rPr>
              <a:t>  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8" name="Picture 7" descr="11840006-ilustracion-de-la-mano-dedo-pulgar-hacia-arriba-aislado-en-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777" y="3201863"/>
            <a:ext cx="864096" cy="7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4451350" y="3276600"/>
            <a:ext cx="2428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6" name="1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 bwMode="auto">
          <a:xfrm rot="5400000">
            <a:off x="2483768" y="2132856"/>
            <a:ext cx="3600400" cy="230425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1763688" y="1772816"/>
            <a:ext cx="3744416" cy="2664296"/>
            <a:chOff x="3131840" y="1117058"/>
            <a:chExt cx="4332203" cy="3976510"/>
          </a:xfrm>
          <a:solidFill>
            <a:srgbClr val="FFFF00"/>
          </a:solidFill>
        </p:grpSpPr>
        <p:sp>
          <p:nvSpPr>
            <p:cNvPr id="26" name="25 Elipse"/>
            <p:cNvSpPr/>
            <p:nvPr/>
          </p:nvSpPr>
          <p:spPr bwMode="auto">
            <a:xfrm rot="5400000">
              <a:off x="3644280" y="2501280"/>
              <a:ext cx="3744416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26 Elipse"/>
            <p:cNvSpPr/>
            <p:nvPr/>
          </p:nvSpPr>
          <p:spPr bwMode="auto">
            <a:xfrm rot="18253642">
              <a:off x="3658575" y="2364250"/>
              <a:ext cx="3934543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11 Grupo"/>
            <p:cNvGrpSpPr/>
            <p:nvPr/>
          </p:nvGrpSpPr>
          <p:grpSpPr>
            <a:xfrm>
              <a:off x="3131840" y="1259016"/>
              <a:ext cx="4332203" cy="3759572"/>
              <a:chOff x="3192278" y="1244919"/>
              <a:chExt cx="4332203" cy="3759572"/>
            </a:xfrm>
            <a:grpFill/>
          </p:grpSpPr>
          <p:sp>
            <p:nvSpPr>
              <p:cNvPr id="29" name="28 Elipse"/>
              <p:cNvSpPr/>
              <p:nvPr/>
            </p:nvSpPr>
            <p:spPr bwMode="auto">
              <a:xfrm>
                <a:off x="3635896" y="2492896"/>
                <a:ext cx="3744416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29 Elipse"/>
              <p:cNvSpPr/>
              <p:nvPr/>
            </p:nvSpPr>
            <p:spPr bwMode="auto">
              <a:xfrm rot="1719549">
                <a:off x="3750037" y="2445690"/>
                <a:ext cx="3774444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30 Elipse"/>
              <p:cNvSpPr/>
              <p:nvPr/>
            </p:nvSpPr>
            <p:spPr bwMode="auto">
              <a:xfrm rot="3199209">
                <a:off x="3757647" y="2404625"/>
                <a:ext cx="3759572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31 Elipse"/>
              <p:cNvSpPr/>
              <p:nvPr/>
            </p:nvSpPr>
            <p:spPr bwMode="auto">
              <a:xfrm rot="19713866">
                <a:off x="3192278" y="2400373"/>
                <a:ext cx="4183813" cy="140918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4" name="desk1"/>
          <p:cNvSpPr>
            <a:spLocks noEditPoints="1" noChangeArrowheads="1"/>
          </p:cNvSpPr>
          <p:nvPr/>
        </p:nvSpPr>
        <p:spPr bwMode="auto">
          <a:xfrm>
            <a:off x="6012160" y="2708920"/>
            <a:ext cx="2592709" cy="100831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MX" sz="1800" dirty="0" err="1"/>
              <a:t>Degree</a:t>
            </a:r>
            <a:r>
              <a:rPr lang="es-MX" sz="1800" dirty="0"/>
              <a:t> </a:t>
            </a:r>
            <a:r>
              <a:rPr lang="es-MX" sz="1800" dirty="0" err="1"/>
              <a:t>profile</a:t>
            </a:r>
            <a:r>
              <a:rPr lang="es-MX" sz="1800" dirty="0"/>
              <a:t> </a:t>
            </a:r>
          </a:p>
          <a:p>
            <a:pPr algn="ctr">
              <a:defRPr/>
            </a:pPr>
            <a:r>
              <a:rPr lang="es-MX" sz="1800" dirty="0" err="1"/>
              <a:t>University</a:t>
            </a:r>
            <a:r>
              <a:rPr lang="es-MX" sz="1800" dirty="0"/>
              <a:t> B</a:t>
            </a:r>
            <a:endParaRPr lang="es-ES" sz="1800" dirty="0"/>
          </a:p>
        </p:txBody>
      </p:sp>
      <p:sp>
        <p:nvSpPr>
          <p:cNvPr id="18" name="desk1"/>
          <p:cNvSpPr>
            <a:spLocks noEditPoints="1" noChangeArrowheads="1"/>
          </p:cNvSpPr>
          <p:nvPr/>
        </p:nvSpPr>
        <p:spPr bwMode="auto">
          <a:xfrm>
            <a:off x="889778" y="5517232"/>
            <a:ext cx="5760640" cy="504056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800100" lvl="1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Bridging between Meta-profile and reality</a:t>
            </a:r>
            <a:r>
              <a:rPr lang="en-GB" sz="1800" dirty="0">
                <a:solidFill>
                  <a:schemeClr val="tx1"/>
                </a:solidFill>
                <a:cs typeface="Arial" pitchFamily="34" charset="0"/>
              </a:rPr>
              <a:t>  </a:t>
            </a:r>
            <a:endParaRPr lang="es-ES" sz="18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1" name="Picture 7" descr="11840006-ilustracion-de-la-mano-dedo-pulgar-hacia-arriba-aislado-en-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55576" y="3063762"/>
            <a:ext cx="864096" cy="7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0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2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7806898" y="1701995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6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471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LINK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DEGREE PROFILE </a:t>
            </a:r>
            <a:r>
              <a:rPr lang="es-ES" sz="2400" dirty="0" err="1">
                <a:solidFill>
                  <a:schemeClr val="tx1"/>
                </a:solidFill>
              </a:rPr>
              <a:t>with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META-PROFILE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0" y="1013382"/>
            <a:ext cx="7555378" cy="56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594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033" y="2420938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00113" y="1916113"/>
            <a:ext cx="6985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800">
              <a:solidFill>
                <a:schemeClr val="accent2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42988" y="2420938"/>
            <a:ext cx="73453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15" name="desk1"/>
          <p:cNvSpPr>
            <a:spLocks noEditPoints="1" noChangeArrowheads="1"/>
          </p:cNvSpPr>
          <p:nvPr/>
        </p:nvSpPr>
        <p:spPr bwMode="auto">
          <a:xfrm>
            <a:off x="827584" y="476672"/>
            <a:ext cx="4608512" cy="576064"/>
          </a:xfrm>
          <a:custGeom>
            <a:avLst/>
            <a:gdLst>
              <a:gd name="T0" fmla="*/ 0 w 21600"/>
              <a:gd name="T1" fmla="*/ 0 h 21600"/>
              <a:gd name="T2" fmla="*/ 2000264 w 21600"/>
              <a:gd name="T3" fmla="*/ 0 h 21600"/>
              <a:gd name="T4" fmla="*/ 2000264 w 21600"/>
              <a:gd name="T5" fmla="*/ 428628 h 21600"/>
              <a:gd name="T6" fmla="*/ 0 w 21600"/>
              <a:gd name="T7" fmla="*/ 428628 h 21600"/>
              <a:gd name="T8" fmla="*/ 1000132 w 21600"/>
              <a:gd name="T9" fmla="*/ 0 h 21600"/>
              <a:gd name="T10" fmla="*/ 2000264 w 21600"/>
              <a:gd name="T11" fmla="*/ 214314 h 21600"/>
              <a:gd name="T12" fmla="*/ 1000132 w 21600"/>
              <a:gd name="T13" fmla="*/ 428628 h 21600"/>
              <a:gd name="T14" fmla="*/ 0 w 21600"/>
              <a:gd name="T15" fmla="*/ 21431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/>
            <a:r>
              <a:rPr lang="es-MX" sz="2400" dirty="0">
                <a:solidFill>
                  <a:schemeClr val="bg1"/>
                </a:solidFill>
              </a:rPr>
              <a:t>EXPECTED OUTCOMES</a:t>
            </a:r>
          </a:p>
          <a:p>
            <a:pPr marL="342900" indent="-342900" algn="l">
              <a:buFontTx/>
              <a:buAutoNum type="arabicPeriod"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desk1"/>
          <p:cNvSpPr>
            <a:spLocks noEditPoints="1" noChangeArrowheads="1"/>
          </p:cNvSpPr>
          <p:nvPr/>
        </p:nvSpPr>
        <p:spPr bwMode="auto">
          <a:xfrm>
            <a:off x="1686219" y="2630797"/>
            <a:ext cx="3168352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GB" sz="2400" dirty="0">
                <a:latin typeface="Arial" charset="0"/>
              </a:rPr>
              <a:t>DESIGN</a:t>
            </a:r>
            <a:endParaRPr lang="es-ES" sz="2400" dirty="0">
              <a:latin typeface="Arial" charset="0"/>
            </a:endParaRPr>
          </a:p>
        </p:txBody>
      </p:sp>
      <p:pic>
        <p:nvPicPr>
          <p:cNvPr id="9" name="8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esk1"/>
          <p:cNvSpPr>
            <a:spLocks noEditPoints="1" noChangeArrowheads="1"/>
          </p:cNvSpPr>
          <p:nvPr/>
        </p:nvSpPr>
        <p:spPr bwMode="auto">
          <a:xfrm>
            <a:off x="1686219" y="3737934"/>
            <a:ext cx="3168352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GB" sz="2400" dirty="0">
                <a:latin typeface="Arial" charset="0"/>
              </a:rPr>
              <a:t>DESIGN</a:t>
            </a:r>
            <a:endParaRPr lang="es-ES" sz="2400" dirty="0">
              <a:latin typeface="Arial" charset="0"/>
            </a:endParaRPr>
          </a:p>
        </p:txBody>
      </p:sp>
      <p:sp>
        <p:nvSpPr>
          <p:cNvPr id="11" name="desk1"/>
          <p:cNvSpPr>
            <a:spLocks noEditPoints="1" noChangeArrowheads="1"/>
          </p:cNvSpPr>
          <p:nvPr/>
        </p:nvSpPr>
        <p:spPr bwMode="auto">
          <a:xfrm>
            <a:off x="4854571" y="3741594"/>
            <a:ext cx="3888431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sz="2400" dirty="0">
                <a:solidFill>
                  <a:schemeClr val="tx1"/>
                </a:solidFill>
                <a:latin typeface="Arial" charset="0"/>
              </a:rPr>
              <a:t>IMPLEMENTATION</a:t>
            </a:r>
            <a:endParaRPr lang="es-E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432061" y="2487401"/>
            <a:ext cx="936104" cy="958123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/>
              <a:t>24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/>
              <a:t>Univ</a:t>
            </a:r>
            <a:r>
              <a:rPr lang="es-ES" dirty="0"/>
              <a:t>.</a:t>
            </a:r>
            <a:endParaRPr kumimoji="0" lang="es-ES" sz="1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432061" y="3597925"/>
            <a:ext cx="936104" cy="958123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>
                <a:solidFill>
                  <a:schemeClr val="tx1"/>
                </a:solidFill>
              </a:rPr>
              <a:t>4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>
                <a:solidFill>
                  <a:schemeClr val="tx1"/>
                </a:solidFill>
              </a:rPr>
              <a:t>Univ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4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574000" y="3596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STRUCTURE of </a:t>
            </a:r>
            <a:r>
              <a:rPr lang="es-ES" sz="2800" dirty="0" err="1">
                <a:solidFill>
                  <a:schemeClr val="tx1"/>
                </a:solidFill>
              </a:rPr>
              <a:t>the</a:t>
            </a:r>
            <a:r>
              <a:rPr lang="es-ES" sz="2800" dirty="0">
                <a:solidFill>
                  <a:schemeClr val="tx1"/>
                </a:solidFill>
              </a:rPr>
              <a:t> PROGRAMME</a:t>
            </a: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271201" y="2413420"/>
            <a:ext cx="8707750" cy="1224136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List the courses/modules/units that make up the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; for each of the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units, indicate its intended learning outcomes, as well as  teaching, learning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and assessment strategies used to ensure that  students achieve the unit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learning outcomes. Check the alignment within each unit.</a:t>
            </a: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257705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7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251520" y="3645024"/>
            <a:ext cx="8727431" cy="321297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Is there a list of the courses/modules/units that make up the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Is information about intended learning outcomes and teaching, learning and assessment strategies provided for each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 unit?</a:t>
            </a: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Are teaching and learning activities appropriate for the learning outcomes of each unit/course/module?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Can the assessment methods used in each unit/module/course (a) promote and (b) measure the achievement of all the unit learning outcomes?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Are unit-level learning outcomes, teaching and learning activities and assessment tasks aligned logically?</a:t>
            </a:r>
          </a:p>
          <a:p>
            <a:pPr marL="342900" lvl="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Is there a general balance (no excessive repetition or excessive variety) in teaching, learning and assessment strategies across the different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 units?</a:t>
            </a:r>
            <a:endParaRPr lang="es-E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endParaRPr lang="en-GB" sz="1600" dirty="0">
              <a:solidFill>
                <a:schemeClr val="accent2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endParaRPr lang="es-ES" sz="1600" dirty="0">
              <a:solidFill>
                <a:schemeClr val="accent2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chemeClr val="accent2"/>
              </a:solidFill>
              <a:latin typeface="Arial"/>
              <a:ea typeface="Arial"/>
            </a:endParaRPr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60" y="1012930"/>
            <a:ext cx="1084165" cy="1242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 bwMode="auto">
          <a:xfrm>
            <a:off x="2445118" y="1556746"/>
            <a:ext cx="2592288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solidFill>
                  <a:schemeClr val="tx1"/>
                </a:solidFill>
              </a:rPr>
              <a:t>LEARNING OUTCOME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Flecha derecha"/>
          <p:cNvSpPr/>
          <p:nvPr/>
        </p:nvSpPr>
        <p:spPr bwMode="auto">
          <a:xfrm>
            <a:off x="1691680" y="1556521"/>
            <a:ext cx="558061" cy="3602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4893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7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STRUCTURE of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programme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1466"/>
            <a:ext cx="10729192" cy="42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5480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7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STRUCTURE of </a:t>
            </a:r>
            <a:r>
              <a:rPr lang="es-ES" sz="2400" dirty="0" err="1">
                <a:solidFill>
                  <a:schemeClr val="tx1"/>
                </a:solidFill>
              </a:rPr>
              <a:t>the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programme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8" y="1700808"/>
            <a:ext cx="11048016" cy="41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5948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71600" y="10349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tx1"/>
                </a:solidFill>
              </a:rPr>
              <a:t>Programme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overall</a:t>
            </a:r>
            <a:r>
              <a:rPr lang="es-ES" sz="2800" dirty="0">
                <a:solidFill>
                  <a:schemeClr val="tx1"/>
                </a:solidFill>
              </a:rPr>
              <a:t> CONSISTENCY</a:t>
            </a: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251520" y="3189396"/>
            <a:ext cx="8532949" cy="792088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Check the 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overall consistency (both at the unit level and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at the inter-unit/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level).</a:t>
            </a: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8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258321" y="4186452"/>
            <a:ext cx="8562151" cy="2410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Does each unit/module/course contribute to the achievement of at least one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-level learning outcome?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Are all of the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-level learning outcomes covered in the units/modules/courses of the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 Is there a progression and coordination of unit learning outcomes towards the development of each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-level learning outcome / each competence of the graduate profile?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Is each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-level learning outcome addressed in enough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 units to be achieved by students?</a:t>
            </a:r>
            <a:endParaRPr lang="es-ES" sz="1600" dirty="0">
              <a:solidFill>
                <a:schemeClr val="accent2"/>
              </a:solidFill>
            </a:endParaRPr>
          </a:p>
          <a:p>
            <a:pPr lvl="0" algn="l">
              <a:spcBef>
                <a:spcPts val="0"/>
              </a:spcBef>
            </a:pPr>
            <a:endParaRPr lang="es-ES" sz="1600" dirty="0">
              <a:solidFill>
                <a:schemeClr val="accent2"/>
              </a:solidFill>
            </a:endParaRPr>
          </a:p>
          <a:p>
            <a:pPr marL="342900" lvl="0" indent="-342900" algn="l">
              <a:buAutoNum type="arabicPeriod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</p:txBody>
      </p:sp>
      <p:sp>
        <p:nvSpPr>
          <p:cNvPr id="14" name="13 Flecha derecha"/>
          <p:cNvSpPr/>
          <p:nvPr/>
        </p:nvSpPr>
        <p:spPr bwMode="auto">
          <a:xfrm rot="10800000">
            <a:off x="1531768" y="2096627"/>
            <a:ext cx="558061" cy="3602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 rot="5400000">
            <a:off x="323527" y="2082655"/>
            <a:ext cx="1296146" cy="74847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Flecha derecha"/>
          <p:cNvSpPr/>
          <p:nvPr/>
        </p:nvSpPr>
        <p:spPr bwMode="auto">
          <a:xfrm>
            <a:off x="1554102" y="2557448"/>
            <a:ext cx="558061" cy="3602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867" y="2000867"/>
            <a:ext cx="796133" cy="912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219330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79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060575"/>
            <a:ext cx="3497262" cy="446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5803" name="Line 27"/>
          <p:cNvSpPr>
            <a:spLocks noChangeShapeType="1"/>
          </p:cNvSpPr>
          <p:nvPr/>
        </p:nvSpPr>
        <p:spPr bwMode="auto">
          <a:xfrm flipV="1">
            <a:off x="3348038" y="3716338"/>
            <a:ext cx="2376487" cy="504825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5004048" y="1340768"/>
            <a:ext cx="2232247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 dirty="0" err="1">
                <a:solidFill>
                  <a:schemeClr val="tx1"/>
                </a:solidFill>
              </a:rPr>
              <a:t>Programme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36" name="desk1"/>
          <p:cNvSpPr>
            <a:spLocks noEditPoints="1" noChangeArrowheads="1"/>
          </p:cNvSpPr>
          <p:nvPr/>
        </p:nvSpPr>
        <p:spPr bwMode="auto">
          <a:xfrm>
            <a:off x="683568" y="1052736"/>
            <a:ext cx="2232247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>
                <a:solidFill>
                  <a:schemeClr val="tx1"/>
                </a:solidFill>
              </a:rPr>
              <a:t>Degree profile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37" name="36 Elipse"/>
          <p:cNvSpPr/>
          <p:nvPr/>
        </p:nvSpPr>
        <p:spPr bwMode="auto">
          <a:xfrm>
            <a:off x="467544" y="1700808"/>
            <a:ext cx="2592288" cy="4968552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1403350" y="3284538"/>
            <a:ext cx="4465638" cy="503237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2339975" y="2636838"/>
            <a:ext cx="3527425" cy="3529012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2195736" y="2348880"/>
            <a:ext cx="3455591" cy="793428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1835696" y="2276872"/>
            <a:ext cx="4031704" cy="288528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1403350" y="2781300"/>
            <a:ext cx="4465638" cy="503238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 flipV="1">
            <a:off x="1331913" y="3860800"/>
            <a:ext cx="4465637" cy="503238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2339752" y="4653136"/>
            <a:ext cx="3672681" cy="648245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1331913" y="2636838"/>
            <a:ext cx="3960812" cy="360045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 flipV="1">
            <a:off x="2411413" y="5373688"/>
            <a:ext cx="2952750" cy="64770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 flipV="1">
            <a:off x="1116013" y="5013325"/>
            <a:ext cx="4465637" cy="503238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 flipV="1">
            <a:off x="2124075" y="4365625"/>
            <a:ext cx="4465638" cy="503238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>
              <a:latin typeface="Arial" pitchFamily="34" charset="0"/>
              <a:cs typeface="+mn-cs"/>
            </a:endParaRPr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1475656" y="1844824"/>
            <a:ext cx="720725" cy="71913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C6</a:t>
            </a: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1691680" y="5661248"/>
            <a:ext cx="720725" cy="71913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cs typeface="Arial" pitchFamily="34" charset="0"/>
              </a:rPr>
              <a:t>C</a:t>
            </a:r>
            <a:r>
              <a:rPr lang="es-ES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971600" y="2636912"/>
            <a:ext cx="720725" cy="719138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C7</a:t>
            </a: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899592" y="3573016"/>
            <a:ext cx="576262" cy="576262"/>
          </a:xfrm>
          <a:prstGeom prst="ellipse">
            <a:avLst/>
          </a:prstGeom>
          <a:solidFill>
            <a:srgbClr val="FF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C1</a:t>
            </a: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2051720" y="2492896"/>
            <a:ext cx="576262" cy="576263"/>
          </a:xfrm>
          <a:prstGeom prst="ellipse">
            <a:avLst/>
          </a:prstGeom>
          <a:solidFill>
            <a:srgbClr val="FF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C2</a:t>
            </a:r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1835696" y="4797152"/>
            <a:ext cx="576262" cy="576263"/>
          </a:xfrm>
          <a:prstGeom prst="ellipse">
            <a:avLst/>
          </a:prstGeom>
          <a:solidFill>
            <a:srgbClr val="FF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C3</a:t>
            </a: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1115616" y="4149080"/>
            <a:ext cx="720725" cy="71913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C9</a:t>
            </a:r>
          </a:p>
        </p:txBody>
      </p:sp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899592" y="5157192"/>
            <a:ext cx="576262" cy="576263"/>
          </a:xfrm>
          <a:prstGeom prst="ellipse">
            <a:avLst/>
          </a:prstGeom>
          <a:solidFill>
            <a:srgbClr val="FF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C4</a:t>
            </a: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43608" y="5661248"/>
            <a:ext cx="576262" cy="576262"/>
          </a:xfrm>
          <a:prstGeom prst="ellipse">
            <a:avLst/>
          </a:prstGeom>
          <a:solidFill>
            <a:srgbClr val="FF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C5</a:t>
            </a:r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1835696" y="3861048"/>
            <a:ext cx="720725" cy="719137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dirty="0">
                <a:cs typeface="Arial" pitchFamily="34" charset="0"/>
              </a:rPr>
              <a:t>C8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28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Rectángulo"/>
          <p:cNvSpPr/>
          <p:nvPr/>
        </p:nvSpPr>
        <p:spPr bwMode="auto">
          <a:xfrm>
            <a:off x="7308304" y="1916832"/>
            <a:ext cx="720080" cy="45550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63688" y="18801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tx1"/>
                </a:solidFill>
              </a:rPr>
              <a:t>Programme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overall</a:t>
            </a:r>
            <a:r>
              <a:rPr lang="es-ES" sz="2800" dirty="0">
                <a:solidFill>
                  <a:schemeClr val="tx1"/>
                </a:solidFill>
              </a:rPr>
              <a:t> CONSISTENCY</a:t>
            </a:r>
          </a:p>
        </p:txBody>
      </p:sp>
    </p:spTree>
    <p:extLst>
      <p:ext uri="{BB962C8B-B14F-4D97-AF65-F5344CB8AC3E}">
        <p14:creationId xmlns:p14="http://schemas.microsoft.com/office/powerpoint/2010/main" val="13069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80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8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1"/>
                </a:solidFill>
              </a:rPr>
              <a:t>Programme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overall</a:t>
            </a:r>
            <a:r>
              <a:rPr lang="es-ES" sz="2400" dirty="0">
                <a:solidFill>
                  <a:schemeClr val="tx1"/>
                </a:solidFill>
              </a:rPr>
              <a:t> CONSISTENCY</a:t>
            </a:r>
          </a:p>
        </p:txBody>
      </p:sp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17094" y="1445494"/>
            <a:ext cx="8676340" cy="50798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pPr lvl="0" algn="l"/>
            <a:endParaRPr lang="es-ES" sz="1600" dirty="0">
              <a:solidFill>
                <a:schemeClr val="accent6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6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s-ES" sz="1600" dirty="0">
              <a:solidFill>
                <a:srgbClr val="C00000"/>
              </a:solidFill>
              <a:latin typeface="Arial"/>
              <a:ea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3" y="1580892"/>
            <a:ext cx="8603002" cy="49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Multiplicar"/>
          <p:cNvSpPr/>
          <p:nvPr/>
        </p:nvSpPr>
        <p:spPr bwMode="auto">
          <a:xfrm>
            <a:off x="2195736" y="4293096"/>
            <a:ext cx="720080" cy="648072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13 Multiplicar"/>
          <p:cNvSpPr/>
          <p:nvPr/>
        </p:nvSpPr>
        <p:spPr bwMode="auto">
          <a:xfrm>
            <a:off x="4726779" y="3768833"/>
            <a:ext cx="720080" cy="648072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59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8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1"/>
                </a:solidFill>
              </a:rPr>
              <a:t>Programme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overall</a:t>
            </a:r>
            <a:r>
              <a:rPr lang="es-ES" sz="2400" dirty="0">
                <a:solidFill>
                  <a:schemeClr val="tx1"/>
                </a:solidFill>
              </a:rPr>
              <a:t> CONSISTENCY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2" y="1142125"/>
            <a:ext cx="5147772" cy="53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7" y="3473592"/>
            <a:ext cx="2578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60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8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1"/>
                </a:solidFill>
              </a:rPr>
              <a:t>Programme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overall</a:t>
            </a:r>
            <a:r>
              <a:rPr lang="es-ES" sz="2400" dirty="0">
                <a:solidFill>
                  <a:schemeClr val="tx1"/>
                </a:solidFill>
              </a:rPr>
              <a:t> CONSISTENCY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1146692"/>
            <a:ext cx="4881891" cy="540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7" y="3473592"/>
            <a:ext cx="2578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72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8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1"/>
                </a:solidFill>
              </a:rPr>
              <a:t>Programme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overall</a:t>
            </a:r>
            <a:r>
              <a:rPr lang="es-ES" sz="2400" dirty="0">
                <a:solidFill>
                  <a:schemeClr val="tx1"/>
                </a:solidFill>
              </a:rPr>
              <a:t> CONSISTENCY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2" y="1012863"/>
            <a:ext cx="4828700" cy="567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7" y="3473592"/>
            <a:ext cx="2578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72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71600" y="1034958"/>
            <a:ext cx="591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tx1"/>
                </a:solidFill>
              </a:rPr>
              <a:t>Internal</a:t>
            </a:r>
            <a:r>
              <a:rPr lang="es-ES" sz="2800" dirty="0">
                <a:solidFill>
                  <a:schemeClr val="tx1"/>
                </a:solidFill>
              </a:rPr>
              <a:t> QUALITY CONTROL/ENHANCEMENT</a:t>
            </a: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251520" y="3189396"/>
            <a:ext cx="8532949" cy="792088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State how internal quality control will be carried out and the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improvements identified as necessary will be incorporated</a:t>
            </a: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9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258321" y="4186452"/>
            <a:ext cx="8562151" cy="2410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spcBef>
                <a:spcPts val="400"/>
              </a:spcBef>
            </a:pPr>
            <a:r>
              <a:rPr lang="en-US" sz="1600" dirty="0">
                <a:solidFill>
                  <a:schemeClr val="accent2"/>
                </a:solidFill>
              </a:rPr>
              <a:t>HELP QUESTIONS:</a:t>
            </a:r>
          </a:p>
          <a:p>
            <a:pPr marL="342900" indent="-342900" algn="l">
              <a:spcBef>
                <a:spcPts val="40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How will feedback be obtained and from whom?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ts val="40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Who will be involved in analyzing feedback and deciding on the improvements necessary?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ts val="40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How will such improvements be implemented and their success monitored?</a:t>
            </a:r>
            <a:endParaRPr lang="es-ES" sz="16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ts val="400"/>
              </a:spcBef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How will internal unit and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 level quality control procedures be coordinated?</a:t>
            </a:r>
            <a:endParaRPr lang="es-ES" sz="1600" dirty="0">
              <a:solidFill>
                <a:schemeClr val="accent2"/>
              </a:solidFill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33" y="2019358"/>
            <a:ext cx="796133" cy="912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08979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 bwMode="auto">
          <a:xfrm>
            <a:off x="1259632" y="1412776"/>
            <a:ext cx="720080" cy="72008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4 Imagen" descr="C:\Users\user\AppData\Local\Temp\Logo Tuning Acade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 bwMode="auto">
          <a:xfrm>
            <a:off x="753046" y="1471136"/>
            <a:ext cx="4752528" cy="8617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West </a:t>
            </a:r>
            <a:r>
              <a:rPr lang="es-ES_tradnl" dirty="0" err="1">
                <a:solidFill>
                  <a:schemeClr val="tx1"/>
                </a:solidFill>
              </a:rPr>
              <a:t>Visayas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State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University</a:t>
            </a:r>
            <a:endParaRPr lang="es-ES_tradnl" dirty="0">
              <a:solidFill>
                <a:schemeClr val="tx1"/>
              </a:solidFill>
            </a:endParaRPr>
          </a:p>
          <a:p>
            <a:pPr algn="l"/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Teacher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</a:rPr>
              <a:t>Education</a:t>
            </a: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542644" y="2564904"/>
            <a:ext cx="4752528" cy="1323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tx1"/>
                </a:solidFill>
              </a:rPr>
              <a:t>Sanata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Dharma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University</a:t>
            </a:r>
            <a:endParaRPr lang="es-ES_tradnl" dirty="0">
              <a:solidFill>
                <a:schemeClr val="tx1"/>
              </a:solidFill>
            </a:endParaRPr>
          </a:p>
          <a:p>
            <a:pPr algn="l"/>
            <a:r>
              <a:rPr lang="es-ES_tradnl" dirty="0">
                <a:solidFill>
                  <a:srgbClr val="FF0000"/>
                </a:solidFill>
              </a:rPr>
              <a:t>            </a:t>
            </a:r>
            <a:r>
              <a:rPr lang="es-ES_tradnl" dirty="0" err="1">
                <a:solidFill>
                  <a:srgbClr val="FF0000"/>
                </a:solidFill>
              </a:rPr>
              <a:t>Teacher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Education</a:t>
            </a:r>
            <a:endParaRPr lang="es-ES_tradnl" dirty="0">
              <a:solidFill>
                <a:srgbClr val="FF0000"/>
              </a:solidFill>
            </a:endParaRPr>
          </a:p>
          <a:p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1043608" y="3645024"/>
            <a:ext cx="5440498" cy="22467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tx1"/>
                </a:solidFill>
              </a:rPr>
              <a:t>University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Sains</a:t>
            </a:r>
            <a:r>
              <a:rPr lang="es-ES_tradnl" dirty="0">
                <a:solidFill>
                  <a:schemeClr val="tx1"/>
                </a:solidFill>
              </a:rPr>
              <a:t> Malaysia</a:t>
            </a:r>
          </a:p>
          <a:p>
            <a:pPr algn="l"/>
            <a:r>
              <a:rPr lang="es-ES_tradnl" dirty="0">
                <a:solidFill>
                  <a:srgbClr val="FF0000"/>
                </a:solidFill>
              </a:rPr>
              <a:t>     Civil </a:t>
            </a:r>
            <a:r>
              <a:rPr lang="es-ES_tradnl" dirty="0" err="1">
                <a:solidFill>
                  <a:srgbClr val="FF0000"/>
                </a:solidFill>
              </a:rPr>
              <a:t>Engineering</a:t>
            </a:r>
            <a:r>
              <a:rPr lang="es-ES_tradnl" dirty="0">
                <a:solidFill>
                  <a:srgbClr val="FF0000"/>
                </a:solidFill>
              </a:rPr>
              <a:t> and Medicine</a:t>
            </a:r>
          </a:p>
          <a:p>
            <a:pPr algn="l"/>
            <a:endParaRPr lang="es-ES_tradnl" dirty="0">
              <a:solidFill>
                <a:srgbClr val="FF0000"/>
              </a:solidFill>
            </a:endParaRPr>
          </a:p>
          <a:p>
            <a:pPr algn="l"/>
            <a:endParaRPr lang="es-ES_tradnl" dirty="0">
              <a:solidFill>
                <a:srgbClr val="FF0000"/>
              </a:solidFill>
            </a:endParaRPr>
          </a:p>
          <a:p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46644" y="4814484"/>
            <a:ext cx="4752528" cy="1323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tx1"/>
                </a:solidFill>
              </a:rPr>
              <a:t>University</a:t>
            </a:r>
            <a:r>
              <a:rPr lang="es-ES_tradnl" dirty="0">
                <a:solidFill>
                  <a:schemeClr val="tx1"/>
                </a:solidFill>
              </a:rPr>
              <a:t> of Malaya</a:t>
            </a:r>
          </a:p>
          <a:p>
            <a:pPr algn="l"/>
            <a:r>
              <a:rPr lang="es-ES_tradnl" dirty="0">
                <a:solidFill>
                  <a:schemeClr val="tx1"/>
                </a:solidFill>
              </a:rPr>
              <a:t>                  </a:t>
            </a:r>
            <a:r>
              <a:rPr lang="es-ES_tradnl" dirty="0">
                <a:solidFill>
                  <a:srgbClr val="FF0000"/>
                </a:solidFill>
              </a:rPr>
              <a:t>Medicine</a:t>
            </a:r>
          </a:p>
          <a:p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desk1"/>
          <p:cNvSpPr>
            <a:spLocks noEditPoints="1" noChangeArrowheads="1"/>
          </p:cNvSpPr>
          <p:nvPr/>
        </p:nvSpPr>
        <p:spPr bwMode="auto">
          <a:xfrm>
            <a:off x="246644" y="304361"/>
            <a:ext cx="3168352" cy="67636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246644" y="2950407"/>
            <a:ext cx="936104" cy="958123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/>
              <a:t>4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/>
              <a:t>Univ</a:t>
            </a:r>
            <a:r>
              <a:rPr lang="es-ES" dirty="0"/>
              <a:t>.</a:t>
            </a:r>
            <a:endParaRPr kumimoji="0" lang="es-ES" sz="1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desk1"/>
          <p:cNvSpPr>
            <a:spLocks noEditPoints="1" noChangeArrowheads="1"/>
          </p:cNvSpPr>
          <p:nvPr/>
        </p:nvSpPr>
        <p:spPr bwMode="auto">
          <a:xfrm>
            <a:off x="3561359" y="332657"/>
            <a:ext cx="3314897" cy="64807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IMPLEMENTATION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35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EXAMPLES</a:t>
            </a:r>
            <a:endParaRPr lang="es-E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6156176" y="230766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9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79675" y="298511"/>
            <a:ext cx="378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tx1"/>
                </a:solidFill>
              </a:rPr>
              <a:t>Internal</a:t>
            </a:r>
            <a:r>
              <a:rPr lang="es-ES" dirty="0">
                <a:solidFill>
                  <a:schemeClr val="tx1"/>
                </a:solidFill>
              </a:rPr>
              <a:t> QUALITY CONTROL/ENHANCEMENT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2" y="1227344"/>
            <a:ext cx="7347156" cy="551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5948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933825"/>
            <a:ext cx="8424863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GB" sz="2800" u="sng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9552" y="98072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71600" y="1034958"/>
            <a:ext cx="591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tx1"/>
                </a:solidFill>
              </a:rPr>
              <a:t>Other</a:t>
            </a:r>
            <a:r>
              <a:rPr lang="es-ES" sz="2800" dirty="0">
                <a:solidFill>
                  <a:schemeClr val="tx1"/>
                </a:solidFill>
              </a:rPr>
              <a:t> RELEVANT </a:t>
            </a:r>
            <a:r>
              <a:rPr lang="es-ES" sz="2800" dirty="0" err="1">
                <a:solidFill>
                  <a:schemeClr val="tx1"/>
                </a:solidFill>
              </a:rPr>
              <a:t>aspects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7" name="26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esk1"/>
          <p:cNvSpPr>
            <a:spLocks noEditPoints="1" noChangeArrowheads="1"/>
          </p:cNvSpPr>
          <p:nvPr/>
        </p:nvSpPr>
        <p:spPr bwMode="auto">
          <a:xfrm>
            <a:off x="251520" y="319961"/>
            <a:ext cx="2160240" cy="516751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GB" dirty="0">
                <a:latin typeface="Arial" charset="0"/>
              </a:rPr>
              <a:t>DESIGN</a:t>
            </a:r>
            <a:endParaRPr lang="es-ES" dirty="0">
              <a:latin typeface="Arial" charset="0"/>
            </a:endParaRPr>
          </a:p>
        </p:txBody>
      </p:sp>
      <p:sp>
        <p:nvSpPr>
          <p:cNvPr id="32" name="desk1"/>
          <p:cNvSpPr>
            <a:spLocks noEditPoints="1" noChangeArrowheads="1"/>
          </p:cNvSpPr>
          <p:nvPr/>
        </p:nvSpPr>
        <p:spPr bwMode="auto">
          <a:xfrm>
            <a:off x="251519" y="3429000"/>
            <a:ext cx="8532949" cy="997056"/>
          </a:xfrm>
          <a:custGeom>
            <a:avLst/>
            <a:gdLst>
              <a:gd name="T0" fmla="*/ 0 w 21600"/>
              <a:gd name="T1" fmla="*/ 0 h 21600"/>
              <a:gd name="T2" fmla="*/ 7000875 w 21600"/>
              <a:gd name="T3" fmla="*/ 0 h 21600"/>
              <a:gd name="T4" fmla="*/ 7000875 w 21600"/>
              <a:gd name="T5" fmla="*/ 642938 h 21600"/>
              <a:gd name="T6" fmla="*/ 0 w 21600"/>
              <a:gd name="T7" fmla="*/ 642938 h 21600"/>
              <a:gd name="T8" fmla="*/ 3500438 w 21600"/>
              <a:gd name="T9" fmla="*/ 0 h 21600"/>
              <a:gd name="T10" fmla="*/ 7000875 w 21600"/>
              <a:gd name="T11" fmla="*/ 321469 h 21600"/>
              <a:gd name="T12" fmla="*/ 3500438 w 21600"/>
              <a:gd name="T13" fmla="*/ 642938 h 21600"/>
              <a:gd name="T14" fmla="*/ 0 w 21600"/>
              <a:gd name="T15" fmla="*/ 32146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Add information on any other aspects your institution and/or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accreditation body requires for a 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(re)design proposal to </a:t>
            </a:r>
          </a:p>
          <a:p>
            <a:pPr marL="342900" indent="-342900" algn="l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</a:rPr>
              <a:t>be considered for approval </a:t>
            </a:r>
          </a:p>
        </p:txBody>
      </p:sp>
      <p:sp>
        <p:nvSpPr>
          <p:cNvPr id="30" name="29 Elipse"/>
          <p:cNvSpPr/>
          <p:nvPr/>
        </p:nvSpPr>
        <p:spPr bwMode="auto">
          <a:xfrm>
            <a:off x="7449589" y="1498769"/>
            <a:ext cx="936104" cy="95812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4000" dirty="0"/>
              <a:t>10</a:t>
            </a:r>
          </a:p>
        </p:txBody>
      </p:sp>
      <p:sp>
        <p:nvSpPr>
          <p:cNvPr id="35" name="desk1"/>
          <p:cNvSpPr>
            <a:spLocks noEditPoints="1" noChangeArrowheads="1"/>
          </p:cNvSpPr>
          <p:nvPr/>
        </p:nvSpPr>
        <p:spPr bwMode="auto">
          <a:xfrm>
            <a:off x="258321" y="4581128"/>
            <a:ext cx="8562151" cy="20529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8761483 h 21600"/>
              <a:gd name="T6" fmla="*/ 0 w 21600"/>
              <a:gd name="T7" fmla="*/ 28761483 h 21600"/>
              <a:gd name="T8" fmla="*/ 1103875062 w 21600"/>
              <a:gd name="T9" fmla="*/ 0 h 21600"/>
              <a:gd name="T10" fmla="*/ 2147483647 w 21600"/>
              <a:gd name="T11" fmla="*/ 14380742 h 21600"/>
              <a:gd name="T12" fmla="*/ 1103875062 w 21600"/>
              <a:gd name="T13" fmla="*/ 28761483 h 21600"/>
              <a:gd name="T14" fmla="*/ 0 w 21600"/>
              <a:gd name="T15" fmla="*/ 143807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spcBef>
                <a:spcPts val="400"/>
              </a:spcBef>
            </a:pPr>
            <a:r>
              <a:rPr lang="en-US" sz="1600" dirty="0">
                <a:solidFill>
                  <a:schemeClr val="accent2"/>
                </a:solidFill>
              </a:rPr>
              <a:t>HELP QUESTIONS:</a:t>
            </a:r>
          </a:p>
          <a:p>
            <a:pPr marL="342900" indent="-342900" algn="l">
              <a:spcBef>
                <a:spcPts val="400"/>
              </a:spcBef>
              <a:buAutoNum type="arabicPeriod"/>
            </a:pPr>
            <a:r>
              <a:rPr lang="en-GB" sz="1600" dirty="0">
                <a:solidFill>
                  <a:schemeClr val="accent2"/>
                </a:solidFill>
              </a:rPr>
              <a:t>Have you included information on all the other </a:t>
            </a:r>
            <a:r>
              <a:rPr lang="en-US" sz="1600" dirty="0">
                <a:solidFill>
                  <a:schemeClr val="accent2"/>
                </a:solidFill>
              </a:rPr>
              <a:t>aspects your institution and/or accreditation body requires for a </a:t>
            </a:r>
            <a:r>
              <a:rPr lang="en-US" sz="1600" dirty="0" err="1">
                <a:solidFill>
                  <a:schemeClr val="accent2"/>
                </a:solidFill>
              </a:rPr>
              <a:t>programme</a:t>
            </a:r>
            <a:r>
              <a:rPr lang="en-US" sz="1600" dirty="0">
                <a:solidFill>
                  <a:schemeClr val="accent2"/>
                </a:solidFill>
              </a:rPr>
              <a:t> (re)design proposal to be considered for approval?</a:t>
            </a:r>
            <a:endParaRPr lang="es-ES" sz="1600" dirty="0">
              <a:solidFill>
                <a:schemeClr val="accent2"/>
              </a:solidFill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33" y="2019358"/>
            <a:ext cx="796133" cy="912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066668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75656" y="2564904"/>
            <a:ext cx="5976664" cy="1656184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r>
              <a:rPr lang="es-ES_tradnl" sz="6600" b="1" dirty="0" err="1">
                <a:solidFill>
                  <a:srgbClr val="0033CC"/>
                </a:solidFill>
              </a:rPr>
              <a:t>terima</a:t>
            </a:r>
            <a:r>
              <a:rPr lang="es-ES_tradnl" sz="6600" b="1" dirty="0">
                <a:solidFill>
                  <a:srgbClr val="0033CC"/>
                </a:solidFill>
              </a:rPr>
              <a:t> </a:t>
            </a:r>
            <a:r>
              <a:rPr lang="es-ES_tradnl" sz="6600" b="1" dirty="0" err="1">
                <a:solidFill>
                  <a:srgbClr val="0033CC"/>
                </a:solidFill>
              </a:rPr>
              <a:t>kasih</a:t>
            </a:r>
            <a:r>
              <a:rPr lang="es-ES_tradnl" sz="6600" b="1" dirty="0">
                <a:solidFill>
                  <a:srgbClr val="0033CC"/>
                </a:solidFill>
              </a:rPr>
              <a:t> </a:t>
            </a:r>
            <a:r>
              <a:rPr lang="es-ES_tradnl" sz="6600" b="1" dirty="0" err="1">
                <a:solidFill>
                  <a:srgbClr val="0033CC"/>
                </a:solidFill>
              </a:rPr>
              <a:t>banyak</a:t>
            </a:r>
            <a:endParaRPr lang="es-ES_tradnl" sz="66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500" b="1" dirty="0">
              <a:solidFill>
                <a:schemeClr val="accent2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pic>
        <p:nvPicPr>
          <p:cNvPr id="4" name="3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5454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033" y="2420938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77280" y="1910119"/>
            <a:ext cx="6985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800" dirty="0">
              <a:solidFill>
                <a:schemeClr val="accent2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42988" y="2420938"/>
            <a:ext cx="73453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17" name="desk1"/>
          <p:cNvSpPr>
            <a:spLocks noEditPoints="1" noChangeArrowheads="1"/>
          </p:cNvSpPr>
          <p:nvPr/>
        </p:nvSpPr>
        <p:spPr bwMode="auto">
          <a:xfrm>
            <a:off x="1757260" y="1976392"/>
            <a:ext cx="3168352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GB" sz="2400" dirty="0">
                <a:latin typeface="Arial" charset="0"/>
              </a:rPr>
              <a:t>DESIGN</a:t>
            </a:r>
            <a:endParaRPr lang="es-ES" sz="2400" dirty="0">
              <a:latin typeface="Arial" charset="0"/>
            </a:endParaRPr>
          </a:p>
        </p:txBody>
      </p:sp>
      <p:pic>
        <p:nvPicPr>
          <p:cNvPr id="9" name="8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 bwMode="auto">
          <a:xfrm>
            <a:off x="432061" y="1796144"/>
            <a:ext cx="936104" cy="958123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/>
              <a:t>24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/>
              <a:t>Univ</a:t>
            </a:r>
            <a:r>
              <a:rPr lang="es-ES" dirty="0"/>
              <a:t>.</a:t>
            </a:r>
            <a:endParaRPr kumimoji="0" lang="es-ES" sz="1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1 Flecha derecha"/>
          <p:cNvSpPr/>
          <p:nvPr/>
        </p:nvSpPr>
        <p:spPr bwMode="auto">
          <a:xfrm>
            <a:off x="1373362" y="3026489"/>
            <a:ext cx="6294981" cy="792088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2 Cheurón"/>
          <p:cNvSpPr/>
          <p:nvPr/>
        </p:nvSpPr>
        <p:spPr bwMode="auto">
          <a:xfrm>
            <a:off x="1646843" y="3042914"/>
            <a:ext cx="1224136" cy="759238"/>
          </a:xfrm>
          <a:prstGeom prst="chevro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32532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3GM</a:t>
            </a:r>
          </a:p>
        </p:txBody>
      </p:sp>
      <p:sp>
        <p:nvSpPr>
          <p:cNvPr id="16" name="15 Cheurón"/>
          <p:cNvSpPr/>
          <p:nvPr/>
        </p:nvSpPr>
        <p:spPr bwMode="auto">
          <a:xfrm>
            <a:off x="3506832" y="3080356"/>
            <a:ext cx="1224136" cy="759238"/>
          </a:xfrm>
          <a:prstGeom prst="chevro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" name="17 Cheurón"/>
          <p:cNvSpPr/>
          <p:nvPr/>
        </p:nvSpPr>
        <p:spPr bwMode="auto">
          <a:xfrm>
            <a:off x="5436096" y="3080356"/>
            <a:ext cx="1224136" cy="759238"/>
          </a:xfrm>
          <a:prstGeom prst="chevro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73736" y="329069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4GM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724128" y="328441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5GM</a:t>
            </a:r>
          </a:p>
        </p:txBody>
      </p:sp>
      <p:sp>
        <p:nvSpPr>
          <p:cNvPr id="21" name="20 Elipse"/>
          <p:cNvSpPr/>
          <p:nvPr/>
        </p:nvSpPr>
        <p:spPr bwMode="auto">
          <a:xfrm>
            <a:off x="424171" y="4498208"/>
            <a:ext cx="936104" cy="958123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>
                <a:solidFill>
                  <a:schemeClr val="tx1"/>
                </a:solidFill>
              </a:rPr>
              <a:t>4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>
                <a:solidFill>
                  <a:schemeClr val="tx1"/>
                </a:solidFill>
              </a:rPr>
              <a:t>Univ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desk1"/>
          <p:cNvSpPr>
            <a:spLocks noEditPoints="1" noChangeArrowheads="1"/>
          </p:cNvSpPr>
          <p:nvPr/>
        </p:nvSpPr>
        <p:spPr bwMode="auto">
          <a:xfrm>
            <a:off x="1860761" y="4477113"/>
            <a:ext cx="3168352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GB" sz="2400" dirty="0">
                <a:latin typeface="Arial" charset="0"/>
              </a:rPr>
              <a:t>DESIGN</a:t>
            </a:r>
            <a:endParaRPr lang="es-ES" sz="2400" dirty="0">
              <a:latin typeface="Arial" charset="0"/>
            </a:endParaRPr>
          </a:p>
        </p:txBody>
      </p:sp>
      <p:sp>
        <p:nvSpPr>
          <p:cNvPr id="24" name="23 Flecha derecha"/>
          <p:cNvSpPr/>
          <p:nvPr/>
        </p:nvSpPr>
        <p:spPr bwMode="auto">
          <a:xfrm>
            <a:off x="1453777" y="5555155"/>
            <a:ext cx="6463864" cy="792088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5" name="24 Cheurón"/>
          <p:cNvSpPr/>
          <p:nvPr/>
        </p:nvSpPr>
        <p:spPr bwMode="auto">
          <a:xfrm>
            <a:off x="5029113" y="5571580"/>
            <a:ext cx="1224136" cy="759238"/>
          </a:xfrm>
          <a:prstGeom prst="chevro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328084" y="578192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4GM</a:t>
            </a:r>
          </a:p>
        </p:txBody>
      </p:sp>
      <p:sp>
        <p:nvSpPr>
          <p:cNvPr id="27" name="26 Cheurón"/>
          <p:cNvSpPr/>
          <p:nvPr/>
        </p:nvSpPr>
        <p:spPr bwMode="auto">
          <a:xfrm>
            <a:off x="1618390" y="5645394"/>
            <a:ext cx="1224136" cy="759238"/>
          </a:xfrm>
          <a:prstGeom prst="chevro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773766" y="5855736"/>
            <a:ext cx="97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3GM</a:t>
            </a:r>
          </a:p>
        </p:txBody>
      </p:sp>
      <p:sp>
        <p:nvSpPr>
          <p:cNvPr id="30" name="desk1"/>
          <p:cNvSpPr>
            <a:spLocks noEditPoints="1" noChangeArrowheads="1"/>
          </p:cNvSpPr>
          <p:nvPr/>
        </p:nvSpPr>
        <p:spPr bwMode="auto">
          <a:xfrm>
            <a:off x="5012338" y="4477112"/>
            <a:ext cx="3888431" cy="777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l">
              <a:defRPr/>
            </a:pPr>
            <a:r>
              <a:rPr lang="en-GB" sz="4000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GB" sz="2400" dirty="0">
                <a:solidFill>
                  <a:schemeClr val="tx1"/>
                </a:solidFill>
                <a:latin typeface="Arial" charset="0"/>
              </a:rPr>
              <a:t>IMPLEMENTATION</a:t>
            </a:r>
            <a:endParaRPr lang="es-E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77280" y="445002"/>
            <a:ext cx="69126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Where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 are </a:t>
            </a: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we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3200" dirty="0" err="1">
                <a:solidFill>
                  <a:srgbClr val="FF0000"/>
                </a:solidFill>
                <a:ea typeface="MS PGothic" pitchFamily="34" charset="-128"/>
              </a:rPr>
              <a:t>now</a:t>
            </a:r>
            <a:r>
              <a:rPr lang="es-ES" sz="3200" dirty="0">
                <a:solidFill>
                  <a:srgbClr val="FF0000"/>
                </a:solidFill>
                <a:ea typeface="MS PGothic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04991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14300" y="123825"/>
            <a:ext cx="8915400" cy="66103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005022" y="2610826"/>
            <a:ext cx="73113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How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do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we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get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s-ES" sz="5400" dirty="0" err="1">
                <a:solidFill>
                  <a:srgbClr val="FF0000"/>
                </a:solidFill>
                <a:ea typeface="MS PGothic" pitchFamily="34" charset="-128"/>
              </a:rPr>
              <a:t>here</a:t>
            </a:r>
            <a:r>
              <a:rPr lang="es-ES" sz="5400" dirty="0">
                <a:solidFill>
                  <a:srgbClr val="FF0000"/>
                </a:solidFill>
                <a:ea typeface="MS PGothic" pitchFamily="34" charset="-128"/>
              </a:rPr>
              <a:t>?</a:t>
            </a:r>
          </a:p>
        </p:txBody>
      </p:sp>
      <p:pic>
        <p:nvPicPr>
          <p:cNvPr id="5" name="4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315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00113" y="1916113"/>
            <a:ext cx="6985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800" dirty="0">
              <a:solidFill>
                <a:schemeClr val="accent2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42988" y="2420938"/>
            <a:ext cx="73453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600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</a:pPr>
            <a:endParaRPr lang="es-ES_tradnl" sz="1600" b="0">
              <a:solidFill>
                <a:schemeClr val="accent2"/>
              </a:solidFill>
            </a:endParaRPr>
          </a:p>
        </p:txBody>
      </p:sp>
      <p:pic>
        <p:nvPicPr>
          <p:cNvPr id="6" name="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9" y="1466874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7498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/>
            <a:endParaRPr lang="es-ES_tradnl" sz="1600" b="0">
              <a:solidFill>
                <a:schemeClr val="accent2"/>
              </a:solidFill>
            </a:endParaRP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4451350" y="3276600"/>
            <a:ext cx="2428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endParaRPr lang="en-GB" sz="1400">
              <a:solidFill>
                <a:schemeClr val="bg1"/>
              </a:solidFill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323528" y="836712"/>
            <a:ext cx="1512168" cy="1224136"/>
            <a:chOff x="3131840" y="1117058"/>
            <a:chExt cx="4332203" cy="3976510"/>
          </a:xfrm>
          <a:solidFill>
            <a:srgbClr val="FFFF00"/>
          </a:solidFill>
        </p:grpSpPr>
        <p:sp>
          <p:nvSpPr>
            <p:cNvPr id="17" name="16 Elipse"/>
            <p:cNvSpPr/>
            <p:nvPr/>
          </p:nvSpPr>
          <p:spPr bwMode="auto">
            <a:xfrm rot="5400000">
              <a:off x="3644280" y="2501280"/>
              <a:ext cx="3744416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17 Elipse"/>
            <p:cNvSpPr/>
            <p:nvPr/>
          </p:nvSpPr>
          <p:spPr bwMode="auto">
            <a:xfrm rot="18253642">
              <a:off x="3658575" y="2364250"/>
              <a:ext cx="3934543" cy="144016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11 Grupo"/>
            <p:cNvGrpSpPr/>
            <p:nvPr/>
          </p:nvGrpSpPr>
          <p:grpSpPr>
            <a:xfrm>
              <a:off x="3131840" y="1196752"/>
              <a:ext cx="4332203" cy="3759572"/>
              <a:chOff x="3192278" y="1182655"/>
              <a:chExt cx="4332203" cy="3759572"/>
            </a:xfrm>
            <a:grpFill/>
          </p:grpSpPr>
          <p:sp>
            <p:nvSpPr>
              <p:cNvPr id="20" name="19 Elipse"/>
              <p:cNvSpPr/>
              <p:nvPr/>
            </p:nvSpPr>
            <p:spPr bwMode="auto">
              <a:xfrm>
                <a:off x="3635896" y="2492896"/>
                <a:ext cx="3744416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20 Elipse"/>
              <p:cNvSpPr/>
              <p:nvPr/>
            </p:nvSpPr>
            <p:spPr bwMode="auto">
              <a:xfrm rot="1719549">
                <a:off x="3750037" y="2445690"/>
                <a:ext cx="3774444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21 Elipse"/>
              <p:cNvSpPr/>
              <p:nvPr/>
            </p:nvSpPr>
            <p:spPr bwMode="auto">
              <a:xfrm rot="3199209">
                <a:off x="3744512" y="2342361"/>
                <a:ext cx="3759572" cy="144016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22 Elipse"/>
              <p:cNvSpPr/>
              <p:nvPr/>
            </p:nvSpPr>
            <p:spPr bwMode="auto">
              <a:xfrm rot="19713866">
                <a:off x="3192278" y="2400373"/>
                <a:ext cx="4183813" cy="140918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9" name="desk1"/>
          <p:cNvSpPr>
            <a:spLocks noEditPoints="1" noChangeArrowheads="1"/>
          </p:cNvSpPr>
          <p:nvPr/>
        </p:nvSpPr>
        <p:spPr bwMode="auto">
          <a:xfrm>
            <a:off x="2051720" y="1340768"/>
            <a:ext cx="2016224" cy="5040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z="1800" dirty="0">
                <a:solidFill>
                  <a:schemeClr val="tx1"/>
                </a:solidFill>
              </a:rPr>
              <a:t>Meta </a:t>
            </a:r>
            <a:r>
              <a:rPr lang="es-MX" sz="1800" dirty="0" err="1">
                <a:solidFill>
                  <a:schemeClr val="tx1"/>
                </a:solidFill>
              </a:rPr>
              <a:t>profile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36" name="35 Imagen" descr="C:\Users\user\AppData\Local\Temp\Logo Tuning Academ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0722" cy="8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tu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1440160" cy="960107"/>
          </a:xfrm>
          <a:prstGeom prst="rect">
            <a:avLst/>
          </a:prstGeom>
          <a:noFill/>
        </p:spPr>
      </p:pic>
      <p:sp>
        <p:nvSpPr>
          <p:cNvPr id="44" name="43 Cerrar llave"/>
          <p:cNvSpPr/>
          <p:nvPr/>
        </p:nvSpPr>
        <p:spPr bwMode="auto">
          <a:xfrm>
            <a:off x="4572000" y="1124744"/>
            <a:ext cx="288032" cy="870109"/>
          </a:xfrm>
          <a:prstGeom prst="rightBrac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2" y="2615303"/>
            <a:ext cx="28824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02" y="2537283"/>
            <a:ext cx="3508183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85" y="2533674"/>
            <a:ext cx="3776989" cy="244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35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20341</TotalTime>
  <Words>2116</Words>
  <Application>Microsoft Office PowerPoint</Application>
  <PresentationFormat>Presentación en pantalla (4:3)</PresentationFormat>
  <Paragraphs>410</Paragraphs>
  <Slides>52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ＭＳ Ｐゴシック</vt:lpstr>
      <vt:lpstr>ＭＳ Ｐゴシック</vt:lpstr>
      <vt:lpstr>Arial</vt:lpstr>
      <vt:lpstr>Comic Sans MS</vt:lpstr>
      <vt:lpstr>Monotype Sorts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MAIDA</dc:creator>
  <cp:lastModifiedBy>Ivan Dyukarev</cp:lastModifiedBy>
  <cp:revision>680</cp:revision>
  <dcterms:created xsi:type="dcterms:W3CDTF">2006-05-24T14:06:44Z</dcterms:created>
  <dcterms:modified xsi:type="dcterms:W3CDTF">2018-03-21T05:46:59Z</dcterms:modified>
</cp:coreProperties>
</file>